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0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FF2"/>
    <a:srgbClr val="002A7E"/>
    <a:srgbClr val="618CDD"/>
    <a:srgbClr val="B9D4FB"/>
    <a:srgbClr val="C8E5FF"/>
    <a:srgbClr val="04A1B8"/>
    <a:srgbClr val="CBB391"/>
    <a:srgbClr val="5B2B2F"/>
    <a:srgbClr val="6E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46A10-9B99-4736-9F9E-846E987ADC0A}" v="4" dt="2025-03-13T20:54:17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4" autoAdjust="0"/>
    <p:restoredTop sz="97543"/>
  </p:normalViewPr>
  <p:slideViewPr>
    <p:cSldViewPr snapToGrid="0">
      <p:cViewPr varScale="1">
        <p:scale>
          <a:sx n="95" d="100"/>
          <a:sy n="95" d="100"/>
        </p:scale>
        <p:origin x="144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34" d="100"/>
          <a:sy n="134" d="100"/>
        </p:scale>
        <p:origin x="39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ak Ulin" userId="4b3598fb-0977-4de7-abf6-d449866fd40d" providerId="ADAL" clId="{3DF46A10-9B99-4736-9F9E-846E987ADC0A}"/>
    <pc:docChg chg="undo custSel modSld">
      <pc:chgData name="Barak Ulin" userId="4b3598fb-0977-4de7-abf6-d449866fd40d" providerId="ADAL" clId="{3DF46A10-9B99-4736-9F9E-846E987ADC0A}" dt="2025-03-13T20:56:07.803" v="146" actId="20577"/>
      <pc:docMkLst>
        <pc:docMk/>
      </pc:docMkLst>
      <pc:sldChg chg="addSp delSp modSp mod">
        <pc:chgData name="Barak Ulin" userId="4b3598fb-0977-4de7-abf6-d449866fd40d" providerId="ADAL" clId="{3DF46A10-9B99-4736-9F9E-846E987ADC0A}" dt="2025-03-13T20:56:07.803" v="146" actId="20577"/>
        <pc:sldMkLst>
          <pc:docMk/>
          <pc:sldMk cId="1780911049" sldId="3009"/>
        </pc:sldMkLst>
        <pc:spChg chg="add del mod">
          <ac:chgData name="Barak Ulin" userId="4b3598fb-0977-4de7-abf6-d449866fd40d" providerId="ADAL" clId="{3DF46A10-9B99-4736-9F9E-846E987ADC0A}" dt="2025-03-13T20:54:50.537" v="114"/>
          <ac:spMkLst>
            <pc:docMk/>
            <pc:sldMk cId="1780911049" sldId="3009"/>
            <ac:spMk id="3" creationId="{8AA3D816-E725-B454-F67C-EF03D057B4AA}"/>
          </ac:spMkLst>
        </pc:spChg>
        <pc:spChg chg="add mod">
          <ac:chgData name="Barak Ulin" userId="4b3598fb-0977-4de7-abf6-d449866fd40d" providerId="ADAL" clId="{3DF46A10-9B99-4736-9F9E-846E987ADC0A}" dt="2025-03-13T20:52:26.771" v="64"/>
          <ac:spMkLst>
            <pc:docMk/>
            <pc:sldMk cId="1780911049" sldId="3009"/>
            <ac:spMk id="4" creationId="{8AA3D816-E725-B454-F67C-EF03D057B4AA}"/>
          </ac:spMkLst>
        </pc:spChg>
        <pc:spChg chg="add del">
          <ac:chgData name="Barak Ulin" userId="4b3598fb-0977-4de7-abf6-d449866fd40d" providerId="ADAL" clId="{3DF46A10-9B99-4736-9F9E-846E987ADC0A}" dt="2025-03-13T20:53:05.143" v="98" actId="11529"/>
          <ac:spMkLst>
            <pc:docMk/>
            <pc:sldMk cId="1780911049" sldId="3009"/>
            <ac:spMk id="5" creationId="{CC2518C7-6CC3-6B1E-1D16-77370119C0D4}"/>
          </ac:spMkLst>
        </pc:spChg>
        <pc:spChg chg="add mod">
          <ac:chgData name="Barak Ulin" userId="4b3598fb-0977-4de7-abf6-d449866fd40d" providerId="ADAL" clId="{3DF46A10-9B99-4736-9F9E-846E987ADC0A}" dt="2025-03-13T20:56:07.803" v="146" actId="20577"/>
          <ac:spMkLst>
            <pc:docMk/>
            <pc:sldMk cId="1780911049" sldId="3009"/>
            <ac:spMk id="6" creationId="{DB384884-0184-2DFA-4A7B-F1A8CF69FC04}"/>
          </ac:spMkLst>
        </pc:spChg>
        <pc:spChg chg="add del mod">
          <ac:chgData name="Barak Ulin" userId="4b3598fb-0977-4de7-abf6-d449866fd40d" providerId="ADAL" clId="{3DF46A10-9B99-4736-9F9E-846E987ADC0A}" dt="2025-03-13T20:54:50.537" v="116"/>
          <ac:spMkLst>
            <pc:docMk/>
            <pc:sldMk cId="1780911049" sldId="3009"/>
            <ac:spMk id="7" creationId="{D50B04B4-DA45-70D1-5E8E-6AEB91FED996}"/>
          </ac:spMkLst>
        </pc:spChg>
        <pc:spChg chg="mod">
          <ac:chgData name="Barak Ulin" userId="4b3598fb-0977-4de7-abf6-d449866fd40d" providerId="ADAL" clId="{3DF46A10-9B99-4736-9F9E-846E987ADC0A}" dt="2025-03-13T20:43:59.852" v="1" actId="20577"/>
          <ac:spMkLst>
            <pc:docMk/>
            <pc:sldMk cId="1780911049" sldId="3009"/>
            <ac:spMk id="40" creationId="{EC99E232-D0F7-555D-2C18-A1A9CBB69156}"/>
          </ac:spMkLst>
        </pc:spChg>
        <pc:spChg chg="mod">
          <ac:chgData name="Barak Ulin" userId="4b3598fb-0977-4de7-abf6-d449866fd40d" providerId="ADAL" clId="{3DF46A10-9B99-4736-9F9E-846E987ADC0A}" dt="2025-03-13T20:44:06.565" v="3" actId="20577"/>
          <ac:spMkLst>
            <pc:docMk/>
            <pc:sldMk cId="1780911049" sldId="3009"/>
            <ac:spMk id="41" creationId="{31987C10-5888-3BDA-56EE-1D1B762B2C40}"/>
          </ac:spMkLst>
        </pc:spChg>
        <pc:spChg chg="mod">
          <ac:chgData name="Barak Ulin" userId="4b3598fb-0977-4de7-abf6-d449866fd40d" providerId="ADAL" clId="{3DF46A10-9B99-4736-9F9E-846E987ADC0A}" dt="2025-03-13T20:48:13.740" v="5" actId="20577"/>
          <ac:spMkLst>
            <pc:docMk/>
            <pc:sldMk cId="1780911049" sldId="3009"/>
            <ac:spMk id="46" creationId="{140E30BF-3E62-2E4C-53EB-3788D3D5E236}"/>
          </ac:spMkLst>
        </pc:spChg>
        <pc:spChg chg="mod">
          <ac:chgData name="Barak Ulin" userId="4b3598fb-0977-4de7-abf6-d449866fd40d" providerId="ADAL" clId="{3DF46A10-9B99-4736-9F9E-846E987ADC0A}" dt="2025-03-13T20:48:16.300" v="7" actId="20577"/>
          <ac:spMkLst>
            <pc:docMk/>
            <pc:sldMk cId="1780911049" sldId="3009"/>
            <ac:spMk id="47" creationId="{6498F13B-E40B-ECEE-A48E-73ECA3071F7B}"/>
          </ac:spMkLst>
        </pc:spChg>
        <pc:picChg chg="mod">
          <ac:chgData name="Barak Ulin" userId="4b3598fb-0977-4de7-abf6-d449866fd40d" providerId="ADAL" clId="{3DF46A10-9B99-4736-9F9E-846E987ADC0A}" dt="2025-03-13T20:55:51.374" v="142" actId="1076"/>
          <ac:picMkLst>
            <pc:docMk/>
            <pc:sldMk cId="1780911049" sldId="3009"/>
            <ac:picMk id="15" creationId="{28A99B21-358A-3664-9DE6-AB620A2770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4D6DA-DA99-5A4E-AC0F-8F2A9890103D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E463F-4520-384C-BEBF-33E0F655E1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5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CE1788-8102-423F-5164-BA7A4AA5C570}"/>
              </a:ext>
            </a:extLst>
          </p:cNvPr>
          <p:cNvSpPr/>
          <p:nvPr userDrawn="1"/>
        </p:nvSpPr>
        <p:spPr>
          <a:xfrm>
            <a:off x="0" y="-638"/>
            <a:ext cx="12192000" cy="32461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E7241E8-A538-BB0C-F40B-D88C318FA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699" y="58472"/>
            <a:ext cx="2037521" cy="6741055"/>
          </a:xfr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631D396-F5C3-9084-E5A7-971DE516806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56560" y="445980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DCCF203-20F4-94CC-E3F3-40E6AC768C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603339" y="445980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B1C356B-4FC1-F245-CD17-F845A6E4822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450117" y="445980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83E10EFD-D01C-097E-7EE5-15958CC8DAF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296897" y="445980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DFB09997-12BE-265B-362A-049E4109525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9780" y="2469928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166F873-27FB-4CA1-67C9-B59FBD434242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756560" y="2469928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C2C2F925-19FC-8D27-748B-56C4D6E4D9A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03339" y="2469928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7ECCE0E-81F0-14E0-6B2B-EC0ADFADF6C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450117" y="2469928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00C89236-9082-E1D8-FA21-D33F2E83B52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296897" y="2469928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969968F-25B2-9D13-2D64-35BDCBAC20E1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889509" y="4483721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E99F0A8-8B80-19DD-8359-62AE5BA1A1FE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736289" y="4483721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B24D3181-1C5D-ADA3-238D-6478806A0E06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583068" y="4483721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6F7E696C-85D5-DA24-6251-744F380D0A2B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29846" y="4483721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7721D8DE-2114-7137-F25F-F080C44D3351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0276626" y="4483721"/>
            <a:ext cx="1832988" cy="183298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6C67A2D-988D-86C0-7159-6AE40742B8B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998697">
            <a:off x="2698379" y="215420"/>
            <a:ext cx="1780222" cy="2273501"/>
          </a:xfrm>
          <a:noFill/>
          <a:ln>
            <a:solidFill>
              <a:schemeClr val="bg1">
                <a:lumMod val="90000"/>
              </a:schemeClr>
            </a:solidFill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DF17F0B-1BBE-EEDC-230E-6CB95B0558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53110" y="222091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EF84F785-D967-30EF-3D75-77794C9D56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92070" y="222091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B713E014-8185-2EB8-5661-1CB62B5FBE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41190" y="222091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0EB5859C-0AB2-376F-79CE-7CA727E93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290310" y="222091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id="{14F6A9B9-8D86-089D-D86D-46C34EEEB2C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110" y="424275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985151DA-D25F-19A3-1F16-958B3C2280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92070" y="424275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1D731346-F8EC-5534-11D5-9EC67411A8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441190" y="424275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5143869F-BADC-3742-03EE-5ADBF2A32A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290310" y="424275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894AA148-5391-3844-73B4-3A6D8991725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53110" y="625443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1">
            <a:extLst>
              <a:ext uri="{FF2B5EF4-FFF2-40B4-BE49-F238E27FC236}">
                <a16:creationId xmlns:a16="http://schemas.microsoft.com/office/drawing/2014/main" id="{8A393930-8E8C-BDD8-23D0-4FDFF0EB74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92070" y="625443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1">
            <a:extLst>
              <a:ext uri="{FF2B5EF4-FFF2-40B4-BE49-F238E27FC236}">
                <a16:creationId xmlns:a16="http://schemas.microsoft.com/office/drawing/2014/main" id="{59C4EC60-2383-AF10-C922-0BE8545EB4A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41190" y="625443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1">
            <a:extLst>
              <a:ext uri="{FF2B5EF4-FFF2-40B4-BE49-F238E27FC236}">
                <a16:creationId xmlns:a16="http://schemas.microsoft.com/office/drawing/2014/main" id="{8D1C1CFE-4950-F71D-A8AB-19D82786AF6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290310" y="625443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1">
            <a:extLst>
              <a:ext uri="{FF2B5EF4-FFF2-40B4-BE49-F238E27FC236}">
                <a16:creationId xmlns:a16="http://schemas.microsoft.com/office/drawing/2014/main" id="{E0F69DC2-2416-D1E4-802B-14C9AEBC29B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893830" y="424275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41">
            <a:extLst>
              <a:ext uri="{FF2B5EF4-FFF2-40B4-BE49-F238E27FC236}">
                <a16:creationId xmlns:a16="http://schemas.microsoft.com/office/drawing/2014/main" id="{7B09285C-7C50-682C-476C-DE9040B8737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893830" y="625443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641A2-4BAA-B5F8-252D-78DBC4AEC75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420471" y="0"/>
            <a:ext cx="9771529" cy="323850"/>
          </a:xfrm>
        </p:spPr>
        <p:txBody>
          <a:bodyPr>
            <a:noAutofit/>
          </a:bodyPr>
          <a:lstStyle>
            <a:lvl1pPr marL="0" indent="0" algn="r">
              <a:buNone/>
              <a:defRPr sz="1800" b="1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8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8E393B7A-717D-89B1-26CD-8F86312DFC0B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3923247" y="4466680"/>
            <a:ext cx="1755148" cy="224553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64" name="Picture Placeholder 7">
            <a:extLst>
              <a:ext uri="{FF2B5EF4-FFF2-40B4-BE49-F238E27FC236}">
                <a16:creationId xmlns:a16="http://schemas.microsoft.com/office/drawing/2014/main" id="{60397A99-F86D-6C1C-3FD7-04BDAC06DD11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8168211" y="4466680"/>
            <a:ext cx="1755148" cy="224553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854F60C2-4080-05E5-022C-55099CB3CDE1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10290693" y="4466680"/>
            <a:ext cx="1755148" cy="224553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2CA4BA6C-3350-2D95-03D8-491ACE636F49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045729" y="4466680"/>
            <a:ext cx="1755148" cy="224553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E1788-8102-423F-5164-BA7A4AA5C570}"/>
              </a:ext>
            </a:extLst>
          </p:cNvPr>
          <p:cNvSpPr/>
          <p:nvPr userDrawn="1"/>
        </p:nvSpPr>
        <p:spPr>
          <a:xfrm>
            <a:off x="-15211" y="7922"/>
            <a:ext cx="12192000" cy="32461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E7241E8-A538-BB0C-F40B-D88C318FA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699" y="58472"/>
            <a:ext cx="2037521" cy="6741055"/>
          </a:xfr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664E8528-A67A-C5B1-3996-535E771F0F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8815" y="478316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D72D5289-9277-D13B-E1E9-DA252E4F2F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91527" y="2122424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text, graphic design, screenshot, font&#10;&#10;Description automatically generated">
            <a:extLst>
              <a:ext uri="{FF2B5EF4-FFF2-40B4-BE49-F238E27FC236}">
                <a16:creationId xmlns:a16="http://schemas.microsoft.com/office/drawing/2014/main" id="{3C278478-D677-DA6F-38D4-C979C62D8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758" y="3771900"/>
            <a:ext cx="1820917" cy="2933700"/>
          </a:xfrm>
          <a:prstGeom prst="rect">
            <a:avLst/>
          </a:prstGeom>
        </p:spPr>
      </p:pic>
      <p:pic>
        <p:nvPicPr>
          <p:cNvPr id="9" name="Picture 8" descr="A black and yellow label with white text&#10;&#10;Description automatically generated with low confidence">
            <a:extLst>
              <a:ext uri="{FF2B5EF4-FFF2-40B4-BE49-F238E27FC236}">
                <a16:creationId xmlns:a16="http://schemas.microsoft.com/office/drawing/2014/main" id="{91BF06D1-8359-F683-52E5-08721CAED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655" y="1804322"/>
            <a:ext cx="1184499" cy="17767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A69132-0975-8428-5CFA-CCCC03F1A195}"/>
              </a:ext>
            </a:extLst>
          </p:cNvPr>
          <p:cNvGrpSpPr/>
          <p:nvPr userDrawn="1"/>
        </p:nvGrpSpPr>
        <p:grpSpPr>
          <a:xfrm>
            <a:off x="1833134" y="852804"/>
            <a:ext cx="2316164" cy="674560"/>
            <a:chOff x="3238500" y="4351731"/>
            <a:chExt cx="2609856" cy="760095"/>
          </a:xfrm>
        </p:grpSpPr>
        <p:pic>
          <p:nvPicPr>
            <p:cNvPr id="12" name="Picture 11" descr="A picture containing graphics, font, logo, symbol&#10;&#10;Description automatically generated">
              <a:extLst>
                <a:ext uri="{FF2B5EF4-FFF2-40B4-BE49-F238E27FC236}">
                  <a16:creationId xmlns:a16="http://schemas.microsoft.com/office/drawing/2014/main" id="{C32405AE-9640-D005-DA46-46F4CBF9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8500" y="4351731"/>
              <a:ext cx="760095" cy="760095"/>
            </a:xfrm>
            <a:prstGeom prst="rect">
              <a:avLst/>
            </a:prstGeom>
          </p:spPr>
        </p:pic>
        <p:pic>
          <p:nvPicPr>
            <p:cNvPr id="13" name="Picture 12" descr="A picture containing logo, graphics, font, symbol&#10;&#10;Description automatically generated">
              <a:extLst>
                <a:ext uri="{FF2B5EF4-FFF2-40B4-BE49-F238E27FC236}">
                  <a16:creationId xmlns:a16="http://schemas.microsoft.com/office/drawing/2014/main" id="{474032EE-E86A-2E34-F5FA-D772B2D06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805" y="4351731"/>
              <a:ext cx="744260" cy="707311"/>
            </a:xfrm>
            <a:prstGeom prst="rect">
              <a:avLst/>
            </a:prstGeom>
          </p:spPr>
        </p:pic>
        <p:pic>
          <p:nvPicPr>
            <p:cNvPr id="14" name="Picture 13" descr="A green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145F01E-DC21-B226-3DA4-94CCA2EEE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3540" y="4351731"/>
              <a:ext cx="754816" cy="680918"/>
            </a:xfrm>
            <a:prstGeom prst="rect">
              <a:avLst/>
            </a:prstGeom>
          </p:spPr>
        </p:pic>
      </p:grp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309D259C-6737-7DBA-2121-CABE862F2E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545311" y="478316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1D9B9754-1531-0169-DA5D-3038D9C16E5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82792" y="478316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0124D855-4A09-3E99-864F-CA84C9729A0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192977" y="478316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3188E589-3074-9831-BC81-F93961F0E17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521359" y="478316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D427A064-F159-2348-D5C1-A2CA34A32A4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854291" y="478316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AE4240FB-B891-DE5C-647B-AB25A68D7F92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863800" y="2294492"/>
            <a:ext cx="923295" cy="1968260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6BAD4188-09CA-6EA4-F240-30834A693727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8721102" y="2294492"/>
            <a:ext cx="923295" cy="1968260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1DF3234E-C5B8-A8B0-0605-92FE834679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56220" y="2122424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ACFEEEEC-BC8B-8519-791C-866047528B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98249" y="2122424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73DF4FBD-4A81-0C1B-90D1-52B3F786446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08434" y="2122424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1">
            <a:extLst>
              <a:ext uri="{FF2B5EF4-FFF2-40B4-BE49-F238E27FC236}">
                <a16:creationId xmlns:a16="http://schemas.microsoft.com/office/drawing/2014/main" id="{19CAC79A-16C9-0CA0-FCF7-2331698FB0E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23168" y="2122424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1">
            <a:extLst>
              <a:ext uri="{FF2B5EF4-FFF2-40B4-BE49-F238E27FC236}">
                <a16:creationId xmlns:a16="http://schemas.microsoft.com/office/drawing/2014/main" id="{DB998CE6-866A-9FE5-C1B9-245DC640B38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751550" y="2122424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886B4398-B671-83DF-C2CE-12D030C09B43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6805866" y="2294492"/>
            <a:ext cx="923295" cy="1968260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A50D9C6F-F17F-EA63-8BDF-3D1AA8E769B3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4934495" y="2294492"/>
            <a:ext cx="923295" cy="1968260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9" name="Text Placeholder 41">
            <a:extLst>
              <a:ext uri="{FF2B5EF4-FFF2-40B4-BE49-F238E27FC236}">
                <a16:creationId xmlns:a16="http://schemas.microsoft.com/office/drawing/2014/main" id="{3239D04A-C8CA-9391-F363-24025AFA795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04049" y="4240592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41">
            <a:extLst>
              <a:ext uri="{FF2B5EF4-FFF2-40B4-BE49-F238E27FC236}">
                <a16:creationId xmlns:a16="http://schemas.microsoft.com/office/drawing/2014/main" id="{F6E15EDE-D0E3-A634-ACA3-94E5E8A4504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691658" y="4240592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1">
            <a:extLst>
              <a:ext uri="{FF2B5EF4-FFF2-40B4-BE49-F238E27FC236}">
                <a16:creationId xmlns:a16="http://schemas.microsoft.com/office/drawing/2014/main" id="{5701356B-247D-FD3B-FBDF-7DB26B68670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613055" y="4240592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1">
            <a:extLst>
              <a:ext uri="{FF2B5EF4-FFF2-40B4-BE49-F238E27FC236}">
                <a16:creationId xmlns:a16="http://schemas.microsoft.com/office/drawing/2014/main" id="{55FADF53-D601-E676-777B-9CD9090F441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765946" y="4240592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41">
            <a:extLst>
              <a:ext uri="{FF2B5EF4-FFF2-40B4-BE49-F238E27FC236}">
                <a16:creationId xmlns:a16="http://schemas.microsoft.com/office/drawing/2014/main" id="{9DA64F5C-CC4A-12FC-792C-E5F6F9B96A0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25767" y="6695466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41">
            <a:extLst>
              <a:ext uri="{FF2B5EF4-FFF2-40B4-BE49-F238E27FC236}">
                <a16:creationId xmlns:a16="http://schemas.microsoft.com/office/drawing/2014/main" id="{011076F8-30FD-814E-D0E6-D1B6906F0AB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948249" y="6695466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41">
            <a:extLst>
              <a:ext uri="{FF2B5EF4-FFF2-40B4-BE49-F238E27FC236}">
                <a16:creationId xmlns:a16="http://schemas.microsoft.com/office/drawing/2014/main" id="{F63DDA4B-D47D-8474-E625-7BE69C4A338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70731" y="6695466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41">
            <a:extLst>
              <a:ext uri="{FF2B5EF4-FFF2-40B4-BE49-F238E27FC236}">
                <a16:creationId xmlns:a16="http://schemas.microsoft.com/office/drawing/2014/main" id="{6A9C4980-FCD9-F84D-E4FE-46C557DEF35F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193213" y="6695466"/>
            <a:ext cx="923295" cy="249237"/>
          </a:xfrm>
        </p:spPr>
        <p:txBody>
          <a:bodyPr>
            <a:noAutofit/>
          </a:bodyPr>
          <a:lstStyle>
            <a:lvl1pPr marL="0" indent="0">
              <a:buNone/>
              <a:defRPr sz="800" b="1" spc="30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AAD736C-8BAB-9598-639C-FDC1C722DE3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420471" y="0"/>
            <a:ext cx="9771529" cy="323850"/>
          </a:xfrm>
        </p:spPr>
        <p:txBody>
          <a:bodyPr>
            <a:noAutofit/>
          </a:bodyPr>
          <a:lstStyle>
            <a:lvl1pPr marL="0" indent="0" algn="r">
              <a:buNone/>
              <a:defRPr sz="1800" b="1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BFCD16-AC8C-0186-D7F9-2D5EAEA1B75E}"/>
              </a:ext>
            </a:extLst>
          </p:cNvPr>
          <p:cNvSpPr/>
          <p:nvPr userDrawn="1"/>
        </p:nvSpPr>
        <p:spPr>
          <a:xfrm>
            <a:off x="11713678" y="6491900"/>
            <a:ext cx="335312" cy="337344"/>
          </a:xfrm>
          <a:prstGeom prst="ellipse">
            <a:avLst/>
          </a:prstGeom>
          <a:solidFill>
            <a:schemeClr val="bg1">
              <a:lumMod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9392A0-4D7C-7C0F-AEB8-87B9100E667C}"/>
              </a:ext>
            </a:extLst>
          </p:cNvPr>
          <p:cNvSpPr/>
          <p:nvPr userDrawn="1"/>
        </p:nvSpPr>
        <p:spPr>
          <a:xfrm>
            <a:off x="11697831" y="6530450"/>
            <a:ext cx="3706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62BEC2-EEC9-43CB-889D-96305E03A13C}" type="slidenum">
              <a:rPr lang="en-US" sz="11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D22C4A-7E5F-10EC-D32F-A586E3B040EB}"/>
              </a:ext>
            </a:extLst>
          </p:cNvPr>
          <p:cNvSpPr/>
          <p:nvPr userDrawn="1"/>
        </p:nvSpPr>
        <p:spPr>
          <a:xfrm>
            <a:off x="0" y="-638"/>
            <a:ext cx="12192000" cy="68586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7900659-A23A-18E4-2CF0-5AEB507436F8}"/>
              </a:ext>
            </a:extLst>
          </p:cNvPr>
          <p:cNvSpPr>
            <a:spLocks/>
          </p:cNvSpPr>
          <p:nvPr userDrawn="1"/>
        </p:nvSpPr>
        <p:spPr bwMode="auto">
          <a:xfrm>
            <a:off x="8644535" y="6604504"/>
            <a:ext cx="33683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spc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WUNUVAKINDFUN</a:t>
            </a:r>
            <a:r>
              <a:rPr lang="en-US" sz="800" b="0" i="0" kern="1200" spc="15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77"/>
                <a:ea typeface="+mn-ea"/>
                <a:cs typeface="Calibri Light" panose="020F0302020204030204" pitchFamily="34" charset="0"/>
              </a:rPr>
              <a:t>.COM | All Rights Reserved.</a:t>
            </a:r>
            <a:endParaRPr lang="en-US" sz="800" b="0" i="0" spc="150" dirty="0">
              <a:solidFill>
                <a:schemeClr val="bg1">
                  <a:lumMod val="10000"/>
                </a:schemeClr>
              </a:solidFill>
              <a:latin typeface="Raleway" panose="020B0503030101060003" pitchFamily="34" charset="77"/>
              <a:ea typeface="ＭＳ Ｐゴシック" charset="0"/>
              <a:cs typeface="Calibri Light" panose="020F0302020204030204" pitchFamily="34" charset="0"/>
              <a:sym typeface="Bebas Neue" charset="0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FB3DC0-F325-D4CF-8C00-79CF293B10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667" y="6563116"/>
            <a:ext cx="913704" cy="175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7BB3B4-A689-594D-865F-BB93336279F4}"/>
              </a:ext>
            </a:extLst>
          </p:cNvPr>
          <p:cNvSpPr txBox="1"/>
          <p:nvPr userDrawn="1"/>
        </p:nvSpPr>
        <p:spPr>
          <a:xfrm>
            <a:off x="2628319" y="6523283"/>
            <a:ext cx="5793385" cy="255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800" u="none" spc="0" baseline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 </a:t>
            </a:r>
            <a:r>
              <a:rPr lang="en-US" sz="800" u="none" spc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T.1.716.854.7481•425 Michigan Ave, Suite LL20 </a:t>
            </a:r>
            <a:r>
              <a:rPr lang="en-US" sz="800" u="none" spc="0" baseline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• </a:t>
            </a:r>
            <a:r>
              <a:rPr lang="en-US" sz="800" u="none" spc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Buffalo, NY 14210 USA</a:t>
            </a:r>
          </a:p>
        </p:txBody>
      </p:sp>
    </p:spTree>
    <p:extLst>
      <p:ext uri="{BB962C8B-B14F-4D97-AF65-F5344CB8AC3E}">
        <p14:creationId xmlns:p14="http://schemas.microsoft.com/office/powerpoint/2010/main" val="6671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9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-up of a sticker&#10;&#10;Description automatically generated">
            <a:extLst>
              <a:ext uri="{FF2B5EF4-FFF2-40B4-BE49-F238E27FC236}">
                <a16:creationId xmlns:a16="http://schemas.microsoft.com/office/drawing/2014/main" id="{78E27EA1-581B-0598-55EE-433D6E0DD9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/>
        </p:blipFill>
        <p:spPr/>
      </p:pic>
      <p:pic>
        <p:nvPicPr>
          <p:cNvPr id="59" name="Picture Placeholder 58" descr="A sticker of several men wearing red hats&#10;&#10;Description automatically generated">
            <a:extLst>
              <a:ext uri="{FF2B5EF4-FFF2-40B4-BE49-F238E27FC236}">
                <a16:creationId xmlns:a16="http://schemas.microsoft.com/office/drawing/2014/main" id="{6E8848D4-BE3F-BEF1-4C71-039B1A27B12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61" name="Picture Placeholder 60" descr="A close-up of a flag&#10;&#10;Description automatically generated">
            <a:extLst>
              <a:ext uri="{FF2B5EF4-FFF2-40B4-BE49-F238E27FC236}">
                <a16:creationId xmlns:a16="http://schemas.microsoft.com/office/drawing/2014/main" id="{DB19EA1D-C3DB-7BAC-12BA-7A65C74497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/>
      </p:pic>
      <p:pic>
        <p:nvPicPr>
          <p:cNvPr id="63" name="Picture Placeholder 62" descr="A sticker of a statue of liberty&#10;&#10;Description automatically generated">
            <a:extLst>
              <a:ext uri="{FF2B5EF4-FFF2-40B4-BE49-F238E27FC236}">
                <a16:creationId xmlns:a16="http://schemas.microsoft.com/office/drawing/2014/main" id="{67B9F12D-195B-8BD6-54AC-F40541CDC2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65" name="Picture Placeholder 64" descr="A logo with a bird head and globe and text&#10;&#10;Description automatically generated">
            <a:extLst>
              <a:ext uri="{FF2B5EF4-FFF2-40B4-BE49-F238E27FC236}">
                <a16:creationId xmlns:a16="http://schemas.microsoft.com/office/drawing/2014/main" id="{312732A6-825C-35DD-1B7A-1C04F1032A2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67" name="Picture Placeholder 66" descr="A close-up of a birthday candle&#10;&#10;Description automatically generated">
            <a:extLst>
              <a:ext uri="{FF2B5EF4-FFF2-40B4-BE49-F238E27FC236}">
                <a16:creationId xmlns:a16="http://schemas.microsoft.com/office/drawing/2014/main" id="{57D84D4A-1858-3CAD-AD0E-B79C9635C3B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/>
        </p:blipFill>
        <p:spPr/>
      </p:pic>
      <p:pic>
        <p:nvPicPr>
          <p:cNvPr id="69" name="Picture Placeholder 68" descr="A flag with numbers and text&#10;&#10;Description automatically generated">
            <a:extLst>
              <a:ext uri="{FF2B5EF4-FFF2-40B4-BE49-F238E27FC236}">
                <a16:creationId xmlns:a16="http://schemas.microsoft.com/office/drawing/2014/main" id="{82AC7CB3-AA99-191E-7D1F-E532FC0863F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/>
        </p:blipFill>
        <p:spPr/>
      </p:pic>
      <p:pic>
        <p:nvPicPr>
          <p:cNvPr id="71" name="Picture Placeholder 70" descr="A gold coin with a flag&#10;&#10;Description automatically generated">
            <a:extLst>
              <a:ext uri="{FF2B5EF4-FFF2-40B4-BE49-F238E27FC236}">
                <a16:creationId xmlns:a16="http://schemas.microsoft.com/office/drawing/2014/main" id="{F49A1850-8464-D418-2284-CE1809CAAA4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73" name="Picture Placeholder 72" descr="A sticker of numbers and stars&#10;&#10;Description automatically generated">
            <a:extLst>
              <a:ext uri="{FF2B5EF4-FFF2-40B4-BE49-F238E27FC236}">
                <a16:creationId xmlns:a16="http://schemas.microsoft.com/office/drawing/2014/main" id="{595B1258-C390-8F53-154D-17933E3DD56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/>
        </p:blipFill>
        <p:spPr/>
      </p:pic>
      <p:pic>
        <p:nvPicPr>
          <p:cNvPr id="75" name="Picture Placeholder 74" descr="A logo with fireworks and text&#10;&#10;Description automatically generated">
            <a:extLst>
              <a:ext uri="{FF2B5EF4-FFF2-40B4-BE49-F238E27FC236}">
                <a16:creationId xmlns:a16="http://schemas.microsoft.com/office/drawing/2014/main" id="{E7E41AAD-BA53-C3DF-B9D2-98968F58CFF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/>
        </p:blipFill>
        <p:spPr/>
      </p:pic>
      <p:pic>
        <p:nvPicPr>
          <p:cNvPr id="77" name="Picture Placeholder 76" descr="A sticker of red flowers and flags&#10;&#10;Description automatically generated">
            <a:extLst>
              <a:ext uri="{FF2B5EF4-FFF2-40B4-BE49-F238E27FC236}">
                <a16:creationId xmlns:a16="http://schemas.microsoft.com/office/drawing/2014/main" id="{F97CC6F9-4546-B37E-4482-BC206597BCC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79" name="Picture Placeholder 78" descr="A sticker with a statue of liberty and a flag&#10;&#10;Description automatically generated">
            <a:extLst>
              <a:ext uri="{FF2B5EF4-FFF2-40B4-BE49-F238E27FC236}">
                <a16:creationId xmlns:a16="http://schemas.microsoft.com/office/drawing/2014/main" id="{A58679B3-8323-D4F8-ED88-66F84490A4F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1" name="Picture Placeholder 80" descr="A close-up of a logo&#10;&#10;Description automatically generated">
            <a:extLst>
              <a:ext uri="{FF2B5EF4-FFF2-40B4-BE49-F238E27FC236}">
                <a16:creationId xmlns:a16="http://schemas.microsoft.com/office/drawing/2014/main" id="{91401AAB-B041-F40D-9CDA-8600EF4BA8D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/>
      </p:pic>
      <p:pic>
        <p:nvPicPr>
          <p:cNvPr id="83" name="Picture Placeholder 82" descr="A dog wearing a hat and glasses&#10;&#10;Description automatically generated">
            <a:extLst>
              <a:ext uri="{FF2B5EF4-FFF2-40B4-BE49-F238E27FC236}">
                <a16:creationId xmlns:a16="http://schemas.microsoft.com/office/drawing/2014/main" id="{CA3AC09A-2AFD-99ED-644D-E07A6510A0F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5" name="Picture Placeholder 84" descr="A sticker of an eagle with flags&#10;&#10;Description automatically generated">
            <a:extLst>
              <a:ext uri="{FF2B5EF4-FFF2-40B4-BE49-F238E27FC236}">
                <a16:creationId xmlns:a16="http://schemas.microsoft.com/office/drawing/2014/main" id="{C391A62A-0767-33AA-E4B4-CCD80C04A1A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5" name="Picture Placeholder 14" descr="A gold coin with a flag and stars&#10;&#10;Description automatically generated">
            <a:extLst>
              <a:ext uri="{FF2B5EF4-FFF2-40B4-BE49-F238E27FC236}">
                <a16:creationId xmlns:a16="http://schemas.microsoft.com/office/drawing/2014/main" id="{28A99B21-358A-3664-9DE6-AB620A27707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b="1336"/>
          <a:stretch/>
        </p:blipFill>
        <p:spPr>
          <a:xfrm>
            <a:off x="2887544" y="215748"/>
            <a:ext cx="1168631" cy="1492445"/>
          </a:xfr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FF99566-FAFE-D32B-B896-DF0F68B4F22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DP-163 | Quarter Life Crisis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F7D5132-B2FE-0C02-872E-4222375B42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Dp-164 | Waving Flag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451EE76-D6C7-4B1C-C4BC-04F28EEBB5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41190" y="2220913"/>
            <a:ext cx="1855707" cy="249237"/>
          </a:xfrm>
        </p:spPr>
        <p:txBody>
          <a:bodyPr/>
          <a:lstStyle/>
          <a:p>
            <a:r>
              <a:rPr lang="en-US" dirty="0"/>
              <a:t>DP-165 | Quarter Millennium Liberty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B611E2F-BF22-A1E5-2918-CED4433027B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DP-166 | </a:t>
            </a:r>
            <a:r>
              <a:rPr lang="en-US" dirty="0" err="1"/>
              <a:t>Semiquincentennial</a:t>
            </a:r>
            <a:r>
              <a:rPr lang="en-US" dirty="0"/>
              <a:t> Eagle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C99E232-D0F7-555D-2C18-A1A9CBB6915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DP-168 | Vintage Flag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1987C10-5888-3BDA-56EE-1D1B762B2C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DP-169 | </a:t>
            </a:r>
            <a:r>
              <a:rPr lang="en-US" dirty="0" err="1"/>
              <a:t>Semiquin</a:t>
            </a:r>
            <a:r>
              <a:rPr lang="en-US" dirty="0"/>
              <a:t> Gold Seal Flag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7D3F3E3-3674-D1AF-7B9D-380B9420BB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KM-040 | Stars and Stripes 250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A550D8C-B5DE-D358-FC11-1D9E2CC6F26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KM-043 | USA Fireworks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B1D90D1-B807-5360-5149-4A6D4D0AFEF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KM-046 | Statue of Liberty Crest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544CE51D-9138-7DEE-0D02-550732C4E0F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SP-372 | Sweet Land of Liberty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40E30BF-3E62-2E4C-53EB-3788D3D5E23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SP-373 | Patriotic Dog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498F13B-E40B-ECEE-A48E-73ECA3071F7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SP-374 | 4</a:t>
            </a:r>
            <a:r>
              <a:rPr lang="en-US" baseline="30000" dirty="0"/>
              <a:t>th</a:t>
            </a:r>
            <a:r>
              <a:rPr lang="en-US" dirty="0"/>
              <a:t> of July Eagle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5D7A849-E030-A49D-1502-D8399B94AEB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893830" y="4242753"/>
            <a:ext cx="2037521" cy="249237"/>
          </a:xfrm>
        </p:spPr>
        <p:txBody>
          <a:bodyPr/>
          <a:lstStyle/>
          <a:p>
            <a:r>
              <a:rPr lang="en-US" dirty="0"/>
              <a:t>DP-167 | Happy Birthday America Cake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D491648-C84E-0787-65E2-F8DC11AF1B6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893830" y="6254433"/>
            <a:ext cx="2037521" cy="249237"/>
          </a:xfrm>
        </p:spPr>
        <p:txBody>
          <a:bodyPr/>
          <a:lstStyle/>
          <a:p>
            <a:r>
              <a:rPr lang="en-US" dirty="0"/>
              <a:t>KM-044 | Years of Excellence Poppies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92BF63-F2DB-C933-F693-C19615AC068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b="0" spc="0" dirty="0"/>
              <a:t>WUNUVAKIND™ ECO STICKERS • AMERICA250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43FF9A8-8422-98B1-B19D-55B56C16A111}"/>
              </a:ext>
            </a:extLst>
          </p:cNvPr>
          <p:cNvGrpSpPr/>
          <p:nvPr/>
        </p:nvGrpSpPr>
        <p:grpSpPr>
          <a:xfrm>
            <a:off x="2216134" y="4018881"/>
            <a:ext cx="681059" cy="2223723"/>
            <a:chOff x="2451567" y="4018880"/>
            <a:chExt cx="681059" cy="2223723"/>
          </a:xfrm>
        </p:grpSpPr>
        <p:pic>
          <p:nvPicPr>
            <p:cNvPr id="106" name="Picture 105" descr="A picture containing graphics, font, logo, symbol&#10;&#10;Description automatically generated">
              <a:extLst>
                <a:ext uri="{FF2B5EF4-FFF2-40B4-BE49-F238E27FC236}">
                  <a16:creationId xmlns:a16="http://schemas.microsoft.com/office/drawing/2014/main" id="{16364181-3A69-7A93-C978-35D4F7C03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8066" y="5568043"/>
              <a:ext cx="674560" cy="674560"/>
            </a:xfrm>
            <a:prstGeom prst="rect">
              <a:avLst/>
            </a:prstGeom>
          </p:spPr>
        </p:pic>
        <p:pic>
          <p:nvPicPr>
            <p:cNvPr id="107" name="Picture 106" descr="A picture containing logo, graphics, font, symbol&#10;&#10;Description automatically generated">
              <a:extLst>
                <a:ext uri="{FF2B5EF4-FFF2-40B4-BE49-F238E27FC236}">
                  <a16:creationId xmlns:a16="http://schemas.microsoft.com/office/drawing/2014/main" id="{23B429E9-8B2E-C25A-360C-C2B8B2FF3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5093" y="4782442"/>
              <a:ext cx="660507" cy="627716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E59E636F-72DB-30DA-CD39-90270FDEA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1567" y="4018880"/>
              <a:ext cx="671410" cy="60567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384884-0184-2DFA-4A7B-F1A8CF69FC04}"/>
              </a:ext>
            </a:extLst>
          </p:cNvPr>
          <p:cNvSpPr/>
          <p:nvPr/>
        </p:nvSpPr>
        <p:spPr>
          <a:xfrm>
            <a:off x="2524153" y="1765305"/>
            <a:ext cx="1839575" cy="51799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USA 250 STICKER DISPLA</a:t>
            </a:r>
            <a:r>
              <a:rPr lang="en-US" sz="1200" dirty="0">
                <a:solidFill>
                  <a:schemeClr val="tx1"/>
                </a:solidFill>
              </a:rPr>
              <a:t>Y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140 - 4” STICKERS</a:t>
            </a:r>
          </a:p>
        </p:txBody>
      </p:sp>
    </p:spTree>
    <p:extLst>
      <p:ext uri="{BB962C8B-B14F-4D97-AF65-F5344CB8AC3E}">
        <p14:creationId xmlns:p14="http://schemas.microsoft.com/office/powerpoint/2010/main" val="17809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lean">
      <a:dk1>
        <a:srgbClr val="38383A"/>
      </a:dk1>
      <a:lt1>
        <a:srgbClr val="F5F5F5"/>
      </a:lt1>
      <a:dk2>
        <a:srgbClr val="3E424C"/>
      </a:dk2>
      <a:lt2>
        <a:srgbClr val="E7E6E6"/>
      </a:lt2>
      <a:accent1>
        <a:srgbClr val="CDD8DA"/>
      </a:accent1>
      <a:accent2>
        <a:srgbClr val="A1B9BB"/>
      </a:accent2>
      <a:accent3>
        <a:srgbClr val="3E424C"/>
      </a:accent3>
      <a:accent4>
        <a:srgbClr val="38383A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33810</TotalTime>
  <Words>87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Raleway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Holoma PD</dc:creator>
  <cp:keywords/>
  <dc:description/>
  <cp:lastModifiedBy>Barak Ulin</cp:lastModifiedBy>
  <cp:revision>919</cp:revision>
  <dcterms:created xsi:type="dcterms:W3CDTF">2018-04-10T08:52:29Z</dcterms:created>
  <dcterms:modified xsi:type="dcterms:W3CDTF">2025-03-13T20:56:15Z</dcterms:modified>
  <cp:category/>
</cp:coreProperties>
</file>