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FF2"/>
    <a:srgbClr val="002A7E"/>
    <a:srgbClr val="618CDD"/>
    <a:srgbClr val="B9D4FB"/>
    <a:srgbClr val="C8E5FF"/>
    <a:srgbClr val="04A1B8"/>
    <a:srgbClr val="CBB391"/>
    <a:srgbClr val="5B2B2F"/>
    <a:srgbClr val="6E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7543"/>
  </p:normalViewPr>
  <p:slideViewPr>
    <p:cSldViewPr snapToGrid="0">
      <p:cViewPr varScale="1">
        <p:scale>
          <a:sx n="100" d="100"/>
          <a:sy n="100" d="100"/>
        </p:scale>
        <p:origin x="8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D6DA-DA99-5A4E-AC0F-8F2A9890103D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463F-4520-384C-BEBF-33E0F655E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0" y="-638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DF17F0B-1BBE-EEDC-230E-6CB95B0558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00914" y="3244364"/>
            <a:ext cx="202471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641A2-4BAA-B5F8-252D-78DBC4AEC7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18C55D86-B279-DDFC-FC3C-80E7A2CDBE6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600914" y="6361642"/>
            <a:ext cx="2024715" cy="246888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C02187CC-2F34-D612-48C5-DB3E59F3C8C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600915" y="382846"/>
            <a:ext cx="2833506" cy="283015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09F90B65-E67F-12E8-89B6-3AED74378F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796119" y="3244365"/>
            <a:ext cx="202471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50B5B7BC-B9FA-6B70-FAC3-08E8412142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00523" y="353029"/>
            <a:ext cx="2024715" cy="6221512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CA49C955-B234-B7F9-EB34-90ADF1D258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323212"/>
            <a:ext cx="2603664" cy="6366986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46304640-5DE9-5787-6BD9-ADF2A55AC88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96120" y="382846"/>
            <a:ext cx="2833506" cy="283015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114D95B8-DE75-C428-43C7-7E109046064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600915" y="3531491"/>
            <a:ext cx="2833506" cy="283015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10C587-E7D2-B5EF-C8A4-434E9447EAA9}"/>
              </a:ext>
            </a:extLst>
          </p:cNvPr>
          <p:cNvGrpSpPr/>
          <p:nvPr userDrawn="1"/>
        </p:nvGrpSpPr>
        <p:grpSpPr>
          <a:xfrm>
            <a:off x="11071478" y="3566339"/>
            <a:ext cx="681059" cy="2223723"/>
            <a:chOff x="2451567" y="4018880"/>
            <a:chExt cx="681059" cy="2223723"/>
          </a:xfrm>
        </p:grpSpPr>
        <p:pic>
          <p:nvPicPr>
            <p:cNvPr id="74" name="Picture 73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F4713263-13E7-DDD3-E43E-8B88376F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066" y="5568043"/>
              <a:ext cx="674560" cy="674560"/>
            </a:xfrm>
            <a:prstGeom prst="rect">
              <a:avLst/>
            </a:prstGeom>
          </p:spPr>
        </p:pic>
        <p:pic>
          <p:nvPicPr>
            <p:cNvPr id="75" name="Picture 74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4D6B0EE6-19C5-D37D-7B6F-20A0B16E1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093" y="4782442"/>
              <a:ext cx="660507" cy="62771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DD78EC0-28E3-8F12-E96C-25347296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1567" y="4018880"/>
              <a:ext cx="671410" cy="605678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865976-54CD-A059-58A5-CBC8DAA646CF}"/>
              </a:ext>
            </a:extLst>
          </p:cNvPr>
          <p:cNvSpPr txBox="1"/>
          <p:nvPr userDrawn="1"/>
        </p:nvSpPr>
        <p:spPr>
          <a:xfrm>
            <a:off x="9027734" y="5906375"/>
            <a:ext cx="236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" panose="020B0503030101060003" pitchFamily="34" charset="0"/>
              </a:rPr>
              <a:t>▲TEES COME IN CLASSIC </a:t>
            </a:r>
          </a:p>
          <a:p>
            <a:pPr algn="r"/>
            <a:r>
              <a:rPr lang="en-US" sz="1400" dirty="0">
                <a:latin typeface="Raleway" panose="020B0503030101060003" pitchFamily="34" charset="0"/>
              </a:rPr>
              <a:t>AND FITTED STYLES.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546EA039-5FFB-CFCA-17FE-65F87C8FB5AC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 rot="900000">
            <a:off x="9089748" y="4193526"/>
            <a:ext cx="1475029" cy="1582407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128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8E393B7A-717D-89B1-26CD-8F86312DFC0B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923247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60397A99-F86D-6C1C-3FD7-04BDAC06DD11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8168211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854F60C2-4080-05E5-022C-55099CB3CDE1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290693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2CA4BA6C-3350-2D95-03D8-491ACE636F4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045729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-15211" y="7922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E7241E8-A538-BB0C-F40B-D88C318FA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58472"/>
            <a:ext cx="2037521" cy="6741055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64E8528-A67A-C5B1-3996-535E771F0F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8815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D72D5289-9277-D13B-E1E9-DA252E4F2F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91527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text, graphic design, screenshot, font&#10;&#10;Description automatically generated">
            <a:extLst>
              <a:ext uri="{FF2B5EF4-FFF2-40B4-BE49-F238E27FC236}">
                <a16:creationId xmlns:a16="http://schemas.microsoft.com/office/drawing/2014/main" id="{3C278478-D677-DA6F-38D4-C979C62D8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758" y="3771900"/>
            <a:ext cx="1820917" cy="2933700"/>
          </a:xfrm>
          <a:prstGeom prst="rect">
            <a:avLst/>
          </a:prstGeom>
        </p:spPr>
      </p:pic>
      <p:pic>
        <p:nvPicPr>
          <p:cNvPr id="9" name="Picture 8" descr="A black and yellow label with white text&#10;&#10;Description automatically generated with low confidence">
            <a:extLst>
              <a:ext uri="{FF2B5EF4-FFF2-40B4-BE49-F238E27FC236}">
                <a16:creationId xmlns:a16="http://schemas.microsoft.com/office/drawing/2014/main" id="{91BF06D1-8359-F683-52E5-08721CAED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655" y="1804322"/>
            <a:ext cx="1184499" cy="17767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A69132-0975-8428-5CFA-CCCC03F1A195}"/>
              </a:ext>
            </a:extLst>
          </p:cNvPr>
          <p:cNvGrpSpPr/>
          <p:nvPr userDrawn="1"/>
        </p:nvGrpSpPr>
        <p:grpSpPr>
          <a:xfrm>
            <a:off x="1833134" y="852804"/>
            <a:ext cx="2316164" cy="674560"/>
            <a:chOff x="3238500" y="4351731"/>
            <a:chExt cx="2609856" cy="760095"/>
          </a:xfrm>
        </p:grpSpPr>
        <p:pic>
          <p:nvPicPr>
            <p:cNvPr id="12" name="Picture 11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C32405AE-9640-D005-DA46-46F4CBF9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8500" y="4351731"/>
              <a:ext cx="760095" cy="760095"/>
            </a:xfrm>
            <a:prstGeom prst="rect">
              <a:avLst/>
            </a:prstGeom>
          </p:spPr>
        </p:pic>
        <p:pic>
          <p:nvPicPr>
            <p:cNvPr id="13" name="Picture 12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474032EE-E86A-2E34-F5FA-D772B2D0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805" y="4351731"/>
              <a:ext cx="744260" cy="707311"/>
            </a:xfrm>
            <a:prstGeom prst="rect">
              <a:avLst/>
            </a:prstGeom>
          </p:spPr>
        </p:pic>
        <p:pic>
          <p:nvPicPr>
            <p:cNvPr id="14" name="Picture 13" descr="A green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145F01E-DC21-B226-3DA4-94CCA2EEE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540" y="4351731"/>
              <a:ext cx="754816" cy="680918"/>
            </a:xfrm>
            <a:prstGeom prst="rect">
              <a:avLst/>
            </a:prstGeom>
          </p:spPr>
        </p:pic>
      </p:grp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309D259C-6737-7DBA-2121-CABE862F2E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545311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1D9B9754-1531-0169-DA5D-3038D9C16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82792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0124D855-4A09-3E99-864F-CA84C9729A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192977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3188E589-3074-9831-BC81-F93961F0E17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21359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427A064-F159-2348-D5C1-A2CA34A32A4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854291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AE4240FB-B891-DE5C-647B-AB25A68D7F92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863800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6BAD4188-09CA-6EA4-F240-30834A693727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8721102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1DF3234E-C5B8-A8B0-0605-92FE834679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56220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ACFEEEEC-BC8B-8519-791C-866047528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98249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73DF4FBD-4A81-0C1B-90D1-52B3F78644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08434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1">
            <a:extLst>
              <a:ext uri="{FF2B5EF4-FFF2-40B4-BE49-F238E27FC236}">
                <a16:creationId xmlns:a16="http://schemas.microsoft.com/office/drawing/2014/main" id="{19CAC79A-16C9-0CA0-FCF7-2331698FB0E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23168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1">
            <a:extLst>
              <a:ext uri="{FF2B5EF4-FFF2-40B4-BE49-F238E27FC236}">
                <a16:creationId xmlns:a16="http://schemas.microsoft.com/office/drawing/2014/main" id="{DB998CE6-866A-9FE5-C1B9-245DC640B38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751550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886B4398-B671-83DF-C2CE-12D030C09B4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6805866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A50D9C6F-F17F-EA63-8BDF-3D1AA8E769B3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934495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9" name="Text Placeholder 41">
            <a:extLst>
              <a:ext uri="{FF2B5EF4-FFF2-40B4-BE49-F238E27FC236}">
                <a16:creationId xmlns:a16="http://schemas.microsoft.com/office/drawing/2014/main" id="{3239D04A-C8CA-9391-F363-24025AFA79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04049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1">
            <a:extLst>
              <a:ext uri="{FF2B5EF4-FFF2-40B4-BE49-F238E27FC236}">
                <a16:creationId xmlns:a16="http://schemas.microsoft.com/office/drawing/2014/main" id="{F6E15EDE-D0E3-A634-ACA3-94E5E8A4504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91658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1">
            <a:extLst>
              <a:ext uri="{FF2B5EF4-FFF2-40B4-BE49-F238E27FC236}">
                <a16:creationId xmlns:a16="http://schemas.microsoft.com/office/drawing/2014/main" id="{5701356B-247D-FD3B-FBDF-7DB26B68670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13055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1">
            <a:extLst>
              <a:ext uri="{FF2B5EF4-FFF2-40B4-BE49-F238E27FC236}">
                <a16:creationId xmlns:a16="http://schemas.microsoft.com/office/drawing/2014/main" id="{55FADF53-D601-E676-777B-9CD9090F441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765946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41">
            <a:extLst>
              <a:ext uri="{FF2B5EF4-FFF2-40B4-BE49-F238E27FC236}">
                <a16:creationId xmlns:a16="http://schemas.microsoft.com/office/drawing/2014/main" id="{9DA64F5C-CC4A-12FC-792C-E5F6F9B96A0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25767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41">
            <a:extLst>
              <a:ext uri="{FF2B5EF4-FFF2-40B4-BE49-F238E27FC236}">
                <a16:creationId xmlns:a16="http://schemas.microsoft.com/office/drawing/2014/main" id="{011076F8-30FD-814E-D0E6-D1B6906F0AB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48249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41">
            <a:extLst>
              <a:ext uri="{FF2B5EF4-FFF2-40B4-BE49-F238E27FC236}">
                <a16:creationId xmlns:a16="http://schemas.microsoft.com/office/drawing/2014/main" id="{F63DDA4B-D47D-8474-E625-7BE69C4A338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70731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41">
            <a:extLst>
              <a:ext uri="{FF2B5EF4-FFF2-40B4-BE49-F238E27FC236}">
                <a16:creationId xmlns:a16="http://schemas.microsoft.com/office/drawing/2014/main" id="{6A9C4980-FCD9-F84D-E4FE-46C557DEF35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193213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AAD736C-8BAB-9598-639C-FDC1C722DE3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BFCD16-AC8C-0186-D7F9-2D5EAEA1B75E}"/>
              </a:ext>
            </a:extLst>
          </p:cNvPr>
          <p:cNvSpPr/>
          <p:nvPr userDrawn="1"/>
        </p:nvSpPr>
        <p:spPr>
          <a:xfrm>
            <a:off x="11713678" y="6491900"/>
            <a:ext cx="335312" cy="337344"/>
          </a:xfrm>
          <a:prstGeom prst="ellipse">
            <a:avLst/>
          </a:prstGeom>
          <a:solidFill>
            <a:schemeClr val="bg1">
              <a:lumMod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9392A0-4D7C-7C0F-AEB8-87B9100E667C}"/>
              </a:ext>
            </a:extLst>
          </p:cNvPr>
          <p:cNvSpPr/>
          <p:nvPr userDrawn="1"/>
        </p:nvSpPr>
        <p:spPr>
          <a:xfrm>
            <a:off x="11697831" y="6530450"/>
            <a:ext cx="3706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62BEC2-EEC9-43CB-889D-96305E03A13C}" type="slidenum">
              <a:rPr lang="en-US" sz="11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D22C4A-7E5F-10EC-D32F-A586E3B040EB}"/>
              </a:ext>
            </a:extLst>
          </p:cNvPr>
          <p:cNvSpPr/>
          <p:nvPr userDrawn="1"/>
        </p:nvSpPr>
        <p:spPr>
          <a:xfrm>
            <a:off x="0" y="-638"/>
            <a:ext cx="12192000" cy="68586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7900659-A23A-18E4-2CF0-5AEB507436F8}"/>
              </a:ext>
            </a:extLst>
          </p:cNvPr>
          <p:cNvSpPr>
            <a:spLocks/>
          </p:cNvSpPr>
          <p:nvPr userDrawn="1"/>
        </p:nvSpPr>
        <p:spPr bwMode="auto">
          <a:xfrm>
            <a:off x="8644535" y="6604504"/>
            <a:ext cx="3368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WUNUVAKINDFUN</a:t>
            </a:r>
            <a:r>
              <a:rPr lang="en-US" sz="800" b="0" i="0" kern="1200" spc="15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77"/>
                <a:ea typeface="+mn-ea"/>
                <a:cs typeface="Calibri Light" panose="020F0302020204030204" pitchFamily="34" charset="0"/>
              </a:rPr>
              <a:t>.COM | All Rights Reserved.</a:t>
            </a:r>
            <a:endParaRPr lang="en-US" sz="800" b="0" i="0" spc="150" dirty="0">
              <a:solidFill>
                <a:schemeClr val="bg1">
                  <a:lumMod val="10000"/>
                </a:schemeClr>
              </a:solidFill>
              <a:latin typeface="Raleway" panose="020B0503030101060003" pitchFamily="34" charset="77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FB3DC0-F325-D4CF-8C00-79CF293B10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67" y="6563116"/>
            <a:ext cx="913704" cy="17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BB3B4-A689-594D-865F-BB93336279F4}"/>
              </a:ext>
            </a:extLst>
          </p:cNvPr>
          <p:cNvSpPr txBox="1"/>
          <p:nvPr userDrawn="1"/>
        </p:nvSpPr>
        <p:spPr>
          <a:xfrm>
            <a:off x="2628319" y="6523283"/>
            <a:ext cx="5793385" cy="255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T.1.716.854.7481•425 Michigan Ave, Suite LL20 </a:t>
            </a:r>
            <a:r>
              <a:rPr lang="en-US" sz="800" u="none" spc="0" baseline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• </a:t>
            </a: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Buffalo, NY 14210 USA</a:t>
            </a:r>
          </a:p>
        </p:txBody>
      </p:sp>
    </p:spTree>
    <p:extLst>
      <p:ext uri="{BB962C8B-B14F-4D97-AF65-F5344CB8AC3E}">
        <p14:creationId xmlns:p14="http://schemas.microsoft.com/office/powerpoint/2010/main" val="6671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FF99566-FAFE-D32B-B896-DF0F68B4F2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DPT-045 | Quarter Millennium Liberty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92BF63-F2DB-C933-F693-C19615AC068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b="0" spc="0" dirty="0"/>
              <a:t>WUNUVAKIND™ PERSONALITY T-SHIRTS • AMERICA250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F7D5132-B2FE-0C02-872E-4222375B42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 dirty="0"/>
              <a:t>DPT-044 | Vintage </a:t>
            </a:r>
            <a:r>
              <a:rPr lang="en-US" dirty="0" err="1"/>
              <a:t>Semiquin</a:t>
            </a:r>
            <a:r>
              <a:rPr lang="en-US" dirty="0"/>
              <a:t> Eagle</a:t>
            </a:r>
          </a:p>
        </p:txBody>
      </p:sp>
      <p:pic>
        <p:nvPicPr>
          <p:cNvPr id="267" name="Picture Placeholder 266">
            <a:extLst>
              <a:ext uri="{FF2B5EF4-FFF2-40B4-BE49-F238E27FC236}">
                <a16:creationId xmlns:a16="http://schemas.microsoft.com/office/drawing/2014/main" id="{495A7ACB-15E7-A6BB-EBD3-CC2D55D6AB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/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51EE76-D6C7-4B1C-C4BC-04F28EEBB54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/>
          </a:bodyPr>
          <a:lstStyle/>
          <a:p>
            <a:r>
              <a:rPr lang="en-US" dirty="0"/>
              <a:t>DPT-047 | Honoring Served Eagle</a:t>
            </a:r>
          </a:p>
        </p:txBody>
      </p:sp>
      <p:pic>
        <p:nvPicPr>
          <p:cNvPr id="265" name="Picture Placeholder 264">
            <a:extLst>
              <a:ext uri="{FF2B5EF4-FFF2-40B4-BE49-F238E27FC236}">
                <a16:creationId xmlns:a16="http://schemas.microsoft.com/office/drawing/2014/main" id="{02AA1106-1E96-3B22-2500-1DBCA53389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3100523" y="353029"/>
            <a:ext cx="2024715" cy="6221512"/>
          </a:xfrm>
        </p:spPr>
      </p:pic>
      <p:pic>
        <p:nvPicPr>
          <p:cNvPr id="263" name="Picture Placeholder 262">
            <a:extLst>
              <a:ext uri="{FF2B5EF4-FFF2-40B4-BE49-F238E27FC236}">
                <a16:creationId xmlns:a16="http://schemas.microsoft.com/office/drawing/2014/main" id="{70FB2689-D6BE-04E6-5E81-255484076F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/>
        </p:blipFill>
        <p:spPr>
          <a:xfrm>
            <a:off x="100699" y="323212"/>
            <a:ext cx="2603664" cy="6366986"/>
          </a:xfrm>
        </p:spPr>
      </p:pic>
      <p:pic>
        <p:nvPicPr>
          <p:cNvPr id="271" name="Picture Placeholder 270">
            <a:extLst>
              <a:ext uri="{FF2B5EF4-FFF2-40B4-BE49-F238E27FC236}">
                <a16:creationId xmlns:a16="http://schemas.microsoft.com/office/drawing/2014/main" id="{72C6E2D9-9A95-3269-F6D7-CAC93EE282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/>
      </p:pic>
      <p:pic>
        <p:nvPicPr>
          <p:cNvPr id="269" name="Picture Placeholder 268">
            <a:extLst>
              <a:ext uri="{FF2B5EF4-FFF2-40B4-BE49-F238E27FC236}">
                <a16:creationId xmlns:a16="http://schemas.microsoft.com/office/drawing/2014/main" id="{F024A547-878D-EFE2-56E6-1D7C860C452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/>
      </p:pic>
      <p:pic>
        <p:nvPicPr>
          <p:cNvPr id="273" name="Picture Placeholder 272" descr="A white t-shirt with a cartoon character on it&#10;&#10;Description automatically generated">
            <a:extLst>
              <a:ext uri="{FF2B5EF4-FFF2-40B4-BE49-F238E27FC236}">
                <a16:creationId xmlns:a16="http://schemas.microsoft.com/office/drawing/2014/main" id="{8508ECF4-A8D5-D9C9-6DAE-B3FD3821050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/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01A26B9A-0736-0A46-229C-3F43F2985DE6}"/>
              </a:ext>
            </a:extLst>
          </p:cNvPr>
          <p:cNvSpPr/>
          <p:nvPr/>
        </p:nvSpPr>
        <p:spPr>
          <a:xfrm>
            <a:off x="1769892" y="0"/>
            <a:ext cx="3644382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0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lean">
      <a:dk1>
        <a:srgbClr val="38383A"/>
      </a:dk1>
      <a:lt1>
        <a:srgbClr val="F5F5F5"/>
      </a:lt1>
      <a:dk2>
        <a:srgbClr val="3E424C"/>
      </a:dk2>
      <a:lt2>
        <a:srgbClr val="E7E6E6"/>
      </a:lt2>
      <a:accent1>
        <a:srgbClr val="CDD8DA"/>
      </a:accent1>
      <a:accent2>
        <a:srgbClr val="A1B9BB"/>
      </a:accent2>
      <a:accent3>
        <a:srgbClr val="3E424C"/>
      </a:accent3>
      <a:accent4>
        <a:srgbClr val="38383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33901</TotalTime>
  <Words>21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Raleway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Holoma PD</dc:creator>
  <cp:keywords/>
  <dc:description/>
  <cp:lastModifiedBy>Barak Ulin</cp:lastModifiedBy>
  <cp:revision>923</cp:revision>
  <dcterms:created xsi:type="dcterms:W3CDTF">2018-04-10T08:52:29Z</dcterms:created>
  <dcterms:modified xsi:type="dcterms:W3CDTF">2025-03-04T16:39:20Z</dcterms:modified>
  <cp:category/>
</cp:coreProperties>
</file>