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00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EEFF2"/>
    <a:srgbClr val="002A7E"/>
    <a:srgbClr val="618CDD"/>
    <a:srgbClr val="B9D4FB"/>
    <a:srgbClr val="C8E5FF"/>
    <a:srgbClr val="04A1B8"/>
    <a:srgbClr val="CBB391"/>
    <a:srgbClr val="5B2B2F"/>
    <a:srgbClr val="6EA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BB2E7A-7D27-41AB-B8B2-812693B692B4}" v="1" dt="2025-03-13T20:49:51.4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7" autoAdjust="0"/>
    <p:restoredTop sz="95706" autoAdjust="0"/>
  </p:normalViewPr>
  <p:slideViewPr>
    <p:cSldViewPr snapToGrid="0">
      <p:cViewPr>
        <p:scale>
          <a:sx n="90" d="100"/>
          <a:sy n="90" d="100"/>
        </p:scale>
        <p:origin x="470" y="9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134" d="100"/>
          <a:sy n="134" d="100"/>
        </p:scale>
        <p:origin x="3928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ak Ulin" userId="4b3598fb-0977-4de7-abf6-d449866fd40d" providerId="ADAL" clId="{95BB2E7A-7D27-41AB-B8B2-812693B692B4}"/>
    <pc:docChg chg="modSld">
      <pc:chgData name="Barak Ulin" userId="4b3598fb-0977-4de7-abf6-d449866fd40d" providerId="ADAL" clId="{95BB2E7A-7D27-41AB-B8B2-812693B692B4}" dt="2025-03-13T20:51:21.968" v="96" actId="115"/>
      <pc:docMkLst>
        <pc:docMk/>
      </pc:docMkLst>
      <pc:sldChg chg="addSp modSp mod">
        <pc:chgData name="Barak Ulin" userId="4b3598fb-0977-4de7-abf6-d449866fd40d" providerId="ADAL" clId="{95BB2E7A-7D27-41AB-B8B2-812693B692B4}" dt="2025-03-13T20:51:21.968" v="96" actId="115"/>
        <pc:sldMkLst>
          <pc:docMk/>
          <pc:sldMk cId="1780911049" sldId="3009"/>
        </pc:sldMkLst>
        <pc:spChg chg="add mod">
          <ac:chgData name="Barak Ulin" userId="4b3598fb-0977-4de7-abf6-d449866fd40d" providerId="ADAL" clId="{95BB2E7A-7D27-41AB-B8B2-812693B692B4}" dt="2025-03-13T20:51:21.968" v="96" actId="115"/>
          <ac:spMkLst>
            <pc:docMk/>
            <pc:sldMk cId="1780911049" sldId="3009"/>
            <ac:spMk id="3" creationId="{8AA3D816-E725-B454-F67C-EF03D057B4A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C4D6DA-DA99-5A4E-AC0F-8F2A9890103D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E463F-4520-384C-BEBF-33E0F655E1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555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E463F-4520-384C-BEBF-33E0F655E1C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538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BE7241E8-A538-BB0C-F40B-D88C318FADB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0699" y="58472"/>
            <a:ext cx="2037521" cy="6741055"/>
          </a:xfrm>
          <a:noFill/>
          <a:ln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Drag and Drop your picture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CE1788-8102-423F-5164-BA7A4AA5C570}"/>
              </a:ext>
            </a:extLst>
          </p:cNvPr>
          <p:cNvSpPr/>
          <p:nvPr userDrawn="1"/>
        </p:nvSpPr>
        <p:spPr>
          <a:xfrm>
            <a:off x="0" y="-638"/>
            <a:ext cx="12192000" cy="324612"/>
          </a:xfrm>
          <a:prstGeom prst="rect">
            <a:avLst/>
          </a:prstGeom>
          <a:solidFill>
            <a:schemeClr val="bg1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DDF17F0B-1BBE-EEDC-230E-6CB95B05586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831799" y="1436063"/>
            <a:ext cx="1839575" cy="249237"/>
          </a:xfrm>
        </p:spPr>
        <p:txBody>
          <a:bodyPr>
            <a:noAutofit/>
          </a:bodyPr>
          <a:lstStyle>
            <a:lvl1pPr marL="0" indent="0">
              <a:buNone/>
              <a:defRPr sz="800" b="0" spc="0">
                <a:solidFill>
                  <a:schemeClr val="bg1">
                    <a:lumMod val="10000"/>
                  </a:schemeClr>
                </a:solidFill>
                <a:latin typeface="Raleway" pitchFamily="2" charset="77"/>
              </a:defRPr>
            </a:lvl1pPr>
            <a:lvl2pPr marL="457200" indent="0">
              <a:buNone/>
              <a:defRPr sz="900" b="1" spc="300">
                <a:latin typeface="Raleway" pitchFamily="2" charset="77"/>
              </a:defRPr>
            </a:lvl2pPr>
            <a:lvl3pPr marL="914400" indent="0">
              <a:buNone/>
              <a:defRPr sz="900" b="1" spc="300">
                <a:latin typeface="Raleway" pitchFamily="2" charset="77"/>
              </a:defRPr>
            </a:lvl3pPr>
            <a:lvl4pPr marL="1371600" indent="0">
              <a:buNone/>
              <a:defRPr sz="900" b="1" spc="300">
                <a:latin typeface="Raleway" pitchFamily="2" charset="77"/>
              </a:defRPr>
            </a:lvl4pPr>
            <a:lvl5pPr marL="1828800" indent="0">
              <a:buNone/>
              <a:defRPr sz="900" b="1" spc="300">
                <a:latin typeface="Ralewa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5A641A2-4BAA-B5F8-252D-78DBC4AEC75B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2420471" y="0"/>
            <a:ext cx="9771529" cy="323850"/>
          </a:xfrm>
        </p:spPr>
        <p:txBody>
          <a:bodyPr>
            <a:noAutofit/>
          </a:bodyPr>
          <a:lstStyle>
            <a:lvl1pPr marL="0" indent="0" algn="r">
              <a:buNone/>
              <a:defRPr sz="1800" b="1" spc="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Picture Placeholder 7">
            <a:extLst>
              <a:ext uri="{FF2B5EF4-FFF2-40B4-BE49-F238E27FC236}">
                <a16:creationId xmlns:a16="http://schemas.microsoft.com/office/drawing/2014/main" id="{968B7C35-864A-618D-3C8F-15EB90293F23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4834553" y="417894"/>
            <a:ext cx="3287584" cy="1013561"/>
          </a:xfrm>
          <a:noFill/>
          <a:ln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Drag and Drop your picture here</a:t>
            </a:r>
          </a:p>
        </p:txBody>
      </p:sp>
      <p:sp>
        <p:nvSpPr>
          <p:cNvPr id="34" name="Picture Placeholder 7">
            <a:extLst>
              <a:ext uri="{FF2B5EF4-FFF2-40B4-BE49-F238E27FC236}">
                <a16:creationId xmlns:a16="http://schemas.microsoft.com/office/drawing/2014/main" id="{94634591-7F7D-5D73-A1DA-86671BB412EF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4834553" y="1631694"/>
            <a:ext cx="3287584" cy="1013561"/>
          </a:xfrm>
          <a:noFill/>
          <a:ln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Drag and Drop your picture here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D4FDE04A-E391-C0C1-C81C-17AAB4AE5C3A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834553" y="2878720"/>
            <a:ext cx="3287584" cy="1013561"/>
          </a:xfrm>
          <a:noFill/>
          <a:ln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Drag and Drop your picture here</a:t>
            </a:r>
          </a:p>
        </p:txBody>
      </p:sp>
      <p:sp>
        <p:nvSpPr>
          <p:cNvPr id="36" name="Picture Placeholder 7">
            <a:extLst>
              <a:ext uri="{FF2B5EF4-FFF2-40B4-BE49-F238E27FC236}">
                <a16:creationId xmlns:a16="http://schemas.microsoft.com/office/drawing/2014/main" id="{767F2485-CE76-E286-FB5B-1C60550D5981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34553" y="4120005"/>
            <a:ext cx="3287584" cy="1013561"/>
          </a:xfrm>
          <a:noFill/>
          <a:ln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Drag and Drop your picture here</a:t>
            </a:r>
          </a:p>
        </p:txBody>
      </p:sp>
      <p:sp>
        <p:nvSpPr>
          <p:cNvPr id="37" name="Picture Placeholder 7">
            <a:extLst>
              <a:ext uri="{FF2B5EF4-FFF2-40B4-BE49-F238E27FC236}">
                <a16:creationId xmlns:a16="http://schemas.microsoft.com/office/drawing/2014/main" id="{6F39D606-2BCE-F4D6-C009-89B6D5ADD543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834553" y="5427953"/>
            <a:ext cx="3287584" cy="1013561"/>
          </a:xfrm>
          <a:noFill/>
          <a:ln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Drag and Drop your picture here</a:t>
            </a:r>
          </a:p>
        </p:txBody>
      </p:sp>
      <p:sp>
        <p:nvSpPr>
          <p:cNvPr id="38" name="Picture Placeholder 7">
            <a:extLst>
              <a:ext uri="{FF2B5EF4-FFF2-40B4-BE49-F238E27FC236}">
                <a16:creationId xmlns:a16="http://schemas.microsoft.com/office/drawing/2014/main" id="{BE28B1DF-0E42-B891-EA4A-11C0F6FA92A9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8350438" y="401843"/>
            <a:ext cx="3287584" cy="1013561"/>
          </a:xfrm>
          <a:noFill/>
          <a:ln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Drag and Drop your picture here</a:t>
            </a:r>
          </a:p>
        </p:txBody>
      </p:sp>
      <p:sp>
        <p:nvSpPr>
          <p:cNvPr id="39" name="Picture Placeholder 7">
            <a:extLst>
              <a:ext uri="{FF2B5EF4-FFF2-40B4-BE49-F238E27FC236}">
                <a16:creationId xmlns:a16="http://schemas.microsoft.com/office/drawing/2014/main" id="{77538C7B-D780-88C4-7C2E-97160D6D5B49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8350438" y="1615643"/>
            <a:ext cx="3287584" cy="1013561"/>
          </a:xfrm>
          <a:noFill/>
          <a:ln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Drag and Drop your picture here</a:t>
            </a:r>
          </a:p>
        </p:txBody>
      </p:sp>
      <p:sp>
        <p:nvSpPr>
          <p:cNvPr id="41" name="Picture Placeholder 7">
            <a:extLst>
              <a:ext uri="{FF2B5EF4-FFF2-40B4-BE49-F238E27FC236}">
                <a16:creationId xmlns:a16="http://schemas.microsoft.com/office/drawing/2014/main" id="{B016A6F8-08A0-90CA-D7EB-E52C36441981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8350438" y="4117905"/>
            <a:ext cx="3287584" cy="1013561"/>
          </a:xfrm>
          <a:noFill/>
          <a:ln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Drag and Drop your picture here</a:t>
            </a:r>
          </a:p>
        </p:txBody>
      </p:sp>
      <p:sp>
        <p:nvSpPr>
          <p:cNvPr id="40" name="Picture Placeholder 7">
            <a:extLst>
              <a:ext uri="{FF2B5EF4-FFF2-40B4-BE49-F238E27FC236}">
                <a16:creationId xmlns:a16="http://schemas.microsoft.com/office/drawing/2014/main" id="{BFB9B7D1-1A4E-8B46-1F21-42EAFBFB4E45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8350438" y="2862669"/>
            <a:ext cx="3287584" cy="1013561"/>
          </a:xfrm>
          <a:noFill/>
          <a:ln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Drag and Drop your picture here</a:t>
            </a:r>
          </a:p>
        </p:txBody>
      </p:sp>
      <p:sp>
        <p:nvSpPr>
          <p:cNvPr id="43" name="Picture Placeholder 7">
            <a:extLst>
              <a:ext uri="{FF2B5EF4-FFF2-40B4-BE49-F238E27FC236}">
                <a16:creationId xmlns:a16="http://schemas.microsoft.com/office/drawing/2014/main" id="{3396FDAA-6D6D-F85C-B73C-194DBECF1154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2338427" y="401844"/>
            <a:ext cx="1113130" cy="3965527"/>
          </a:xfrm>
          <a:noFill/>
          <a:ln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Drag and Drop your picture here</a:t>
            </a:r>
          </a:p>
        </p:txBody>
      </p:sp>
      <p:sp>
        <p:nvSpPr>
          <p:cNvPr id="57" name="Picture Placeholder 7">
            <a:extLst>
              <a:ext uri="{FF2B5EF4-FFF2-40B4-BE49-F238E27FC236}">
                <a16:creationId xmlns:a16="http://schemas.microsoft.com/office/drawing/2014/main" id="{F73B56AA-51D4-3D13-5740-52866AC9D3D3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2343386" y="4367370"/>
            <a:ext cx="2286000" cy="2227154"/>
          </a:xfrm>
          <a:noFill/>
          <a:ln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Drag and Drop your picture here</a:t>
            </a:r>
          </a:p>
        </p:txBody>
      </p:sp>
      <p:sp>
        <p:nvSpPr>
          <p:cNvPr id="58" name="Picture Placeholder 7">
            <a:extLst>
              <a:ext uri="{FF2B5EF4-FFF2-40B4-BE49-F238E27FC236}">
                <a16:creationId xmlns:a16="http://schemas.microsoft.com/office/drawing/2014/main" id="{FA2051CE-A5FC-0B56-2795-D28D52AE87DF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3516256" y="401843"/>
            <a:ext cx="1113130" cy="3965527"/>
          </a:xfrm>
          <a:noFill/>
          <a:ln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Drag and Drop your picture here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0AA44F9-6A3C-FCB7-85AC-AEA7E834DB36}"/>
              </a:ext>
            </a:extLst>
          </p:cNvPr>
          <p:cNvGrpSpPr/>
          <p:nvPr userDrawn="1"/>
        </p:nvGrpSpPr>
        <p:grpSpPr>
          <a:xfrm>
            <a:off x="8874469" y="5489544"/>
            <a:ext cx="2424203" cy="674560"/>
            <a:chOff x="9142601" y="5419434"/>
            <a:chExt cx="2424203" cy="674560"/>
          </a:xfrm>
        </p:grpSpPr>
        <p:pic>
          <p:nvPicPr>
            <p:cNvPr id="60" name="Picture 59" descr="A picture containing graphics, font, logo, symbol&#10;&#10;Description automatically generated">
              <a:extLst>
                <a:ext uri="{FF2B5EF4-FFF2-40B4-BE49-F238E27FC236}">
                  <a16:creationId xmlns:a16="http://schemas.microsoft.com/office/drawing/2014/main" id="{7E7B0947-17CD-17C7-56CD-F3485BB3F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92244" y="5419434"/>
              <a:ext cx="674560" cy="674560"/>
            </a:xfrm>
            <a:prstGeom prst="rect">
              <a:avLst/>
            </a:prstGeom>
          </p:spPr>
        </p:pic>
        <p:pic>
          <p:nvPicPr>
            <p:cNvPr id="61" name="Picture 60" descr="A picture containing logo, graphics, font, symbol&#10;&#10;Description automatically generated">
              <a:extLst>
                <a:ext uri="{FF2B5EF4-FFF2-40B4-BE49-F238E27FC236}">
                  <a16:creationId xmlns:a16="http://schemas.microsoft.com/office/drawing/2014/main" id="{EBF466F7-7E54-73B8-298F-BC080CB70A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22874" y="5442856"/>
              <a:ext cx="660507" cy="627716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D9E7E714-DA0A-F5B9-B704-9A1DFEA670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42601" y="5453875"/>
              <a:ext cx="671410" cy="605678"/>
            </a:xfrm>
            <a:prstGeom prst="rect">
              <a:avLst/>
            </a:prstGeom>
          </p:spPr>
        </p:pic>
      </p:grpSp>
      <p:sp>
        <p:nvSpPr>
          <p:cNvPr id="63" name="Text Placeholder 41">
            <a:extLst>
              <a:ext uri="{FF2B5EF4-FFF2-40B4-BE49-F238E27FC236}">
                <a16:creationId xmlns:a16="http://schemas.microsoft.com/office/drawing/2014/main" id="{4BE73C1C-4CE1-ADFF-31FB-54E51202EA7C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350251" y="1436063"/>
            <a:ext cx="1839575" cy="249237"/>
          </a:xfrm>
        </p:spPr>
        <p:txBody>
          <a:bodyPr>
            <a:noAutofit/>
          </a:bodyPr>
          <a:lstStyle>
            <a:lvl1pPr marL="0" indent="0">
              <a:buNone/>
              <a:defRPr sz="800" b="0" spc="0">
                <a:solidFill>
                  <a:schemeClr val="bg1">
                    <a:lumMod val="10000"/>
                  </a:schemeClr>
                </a:solidFill>
                <a:latin typeface="Raleway" pitchFamily="2" charset="77"/>
              </a:defRPr>
            </a:lvl1pPr>
            <a:lvl2pPr marL="457200" indent="0">
              <a:buNone/>
              <a:defRPr sz="900" b="1" spc="300">
                <a:latin typeface="Raleway" pitchFamily="2" charset="77"/>
              </a:defRPr>
            </a:lvl2pPr>
            <a:lvl3pPr marL="914400" indent="0">
              <a:buNone/>
              <a:defRPr sz="900" b="1" spc="300">
                <a:latin typeface="Raleway" pitchFamily="2" charset="77"/>
              </a:defRPr>
            </a:lvl3pPr>
            <a:lvl4pPr marL="1371600" indent="0">
              <a:buNone/>
              <a:defRPr sz="900" b="1" spc="300">
                <a:latin typeface="Raleway" pitchFamily="2" charset="77"/>
              </a:defRPr>
            </a:lvl4pPr>
            <a:lvl5pPr marL="1828800" indent="0">
              <a:buNone/>
              <a:defRPr sz="900" b="1" spc="300">
                <a:latin typeface="Ralewa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4" name="Text Placeholder 41">
            <a:extLst>
              <a:ext uri="{FF2B5EF4-FFF2-40B4-BE49-F238E27FC236}">
                <a16:creationId xmlns:a16="http://schemas.microsoft.com/office/drawing/2014/main" id="{81DE7DFA-2EA8-8817-F88A-C707D474B513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831799" y="2638698"/>
            <a:ext cx="1839575" cy="249237"/>
          </a:xfrm>
        </p:spPr>
        <p:txBody>
          <a:bodyPr>
            <a:noAutofit/>
          </a:bodyPr>
          <a:lstStyle>
            <a:lvl1pPr marL="0" indent="0">
              <a:buNone/>
              <a:defRPr sz="800" b="0" spc="0">
                <a:solidFill>
                  <a:schemeClr val="bg1">
                    <a:lumMod val="10000"/>
                  </a:schemeClr>
                </a:solidFill>
                <a:latin typeface="Raleway" pitchFamily="2" charset="77"/>
              </a:defRPr>
            </a:lvl1pPr>
            <a:lvl2pPr marL="457200" indent="0">
              <a:buNone/>
              <a:defRPr sz="900" b="1" spc="300">
                <a:latin typeface="Raleway" pitchFamily="2" charset="77"/>
              </a:defRPr>
            </a:lvl2pPr>
            <a:lvl3pPr marL="914400" indent="0">
              <a:buNone/>
              <a:defRPr sz="900" b="1" spc="300">
                <a:latin typeface="Raleway" pitchFamily="2" charset="77"/>
              </a:defRPr>
            </a:lvl3pPr>
            <a:lvl4pPr marL="1371600" indent="0">
              <a:buNone/>
              <a:defRPr sz="900" b="1" spc="300">
                <a:latin typeface="Raleway" pitchFamily="2" charset="77"/>
              </a:defRPr>
            </a:lvl4pPr>
            <a:lvl5pPr marL="1828800" indent="0">
              <a:buNone/>
              <a:defRPr sz="900" b="1" spc="300">
                <a:latin typeface="Ralewa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5" name="Text Placeholder 41">
            <a:extLst>
              <a:ext uri="{FF2B5EF4-FFF2-40B4-BE49-F238E27FC236}">
                <a16:creationId xmlns:a16="http://schemas.microsoft.com/office/drawing/2014/main" id="{0BDCCC89-EF29-B988-21E2-DCBA17115B9D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350251" y="2638698"/>
            <a:ext cx="1839575" cy="249237"/>
          </a:xfrm>
        </p:spPr>
        <p:txBody>
          <a:bodyPr>
            <a:noAutofit/>
          </a:bodyPr>
          <a:lstStyle>
            <a:lvl1pPr marL="0" indent="0">
              <a:buNone/>
              <a:defRPr sz="800" b="0" spc="0">
                <a:solidFill>
                  <a:schemeClr val="bg1">
                    <a:lumMod val="10000"/>
                  </a:schemeClr>
                </a:solidFill>
                <a:latin typeface="Raleway" pitchFamily="2" charset="77"/>
              </a:defRPr>
            </a:lvl1pPr>
            <a:lvl2pPr marL="457200" indent="0">
              <a:buNone/>
              <a:defRPr sz="900" b="1" spc="300">
                <a:latin typeface="Raleway" pitchFamily="2" charset="77"/>
              </a:defRPr>
            </a:lvl2pPr>
            <a:lvl3pPr marL="914400" indent="0">
              <a:buNone/>
              <a:defRPr sz="900" b="1" spc="300">
                <a:latin typeface="Raleway" pitchFamily="2" charset="77"/>
              </a:defRPr>
            </a:lvl3pPr>
            <a:lvl4pPr marL="1371600" indent="0">
              <a:buNone/>
              <a:defRPr sz="900" b="1" spc="300">
                <a:latin typeface="Raleway" pitchFamily="2" charset="77"/>
              </a:defRPr>
            </a:lvl4pPr>
            <a:lvl5pPr marL="1828800" indent="0">
              <a:buNone/>
              <a:defRPr sz="900" b="1" spc="300">
                <a:latin typeface="Ralewa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6" name="Text Placeholder 41">
            <a:extLst>
              <a:ext uri="{FF2B5EF4-FFF2-40B4-BE49-F238E27FC236}">
                <a16:creationId xmlns:a16="http://schemas.microsoft.com/office/drawing/2014/main" id="{83D7D1CC-D65B-FF54-54B8-7E6C77B393CA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4831799" y="3881090"/>
            <a:ext cx="1839575" cy="249237"/>
          </a:xfrm>
        </p:spPr>
        <p:txBody>
          <a:bodyPr>
            <a:noAutofit/>
          </a:bodyPr>
          <a:lstStyle>
            <a:lvl1pPr marL="0" indent="0">
              <a:buNone/>
              <a:defRPr sz="800" b="0" spc="0">
                <a:solidFill>
                  <a:schemeClr val="bg1">
                    <a:lumMod val="10000"/>
                  </a:schemeClr>
                </a:solidFill>
                <a:latin typeface="Raleway" pitchFamily="2" charset="77"/>
              </a:defRPr>
            </a:lvl1pPr>
            <a:lvl2pPr marL="457200" indent="0">
              <a:buNone/>
              <a:defRPr sz="900" b="1" spc="300">
                <a:latin typeface="Raleway" pitchFamily="2" charset="77"/>
              </a:defRPr>
            </a:lvl2pPr>
            <a:lvl3pPr marL="914400" indent="0">
              <a:buNone/>
              <a:defRPr sz="900" b="1" spc="300">
                <a:latin typeface="Raleway" pitchFamily="2" charset="77"/>
              </a:defRPr>
            </a:lvl3pPr>
            <a:lvl4pPr marL="1371600" indent="0">
              <a:buNone/>
              <a:defRPr sz="900" b="1" spc="300">
                <a:latin typeface="Raleway" pitchFamily="2" charset="77"/>
              </a:defRPr>
            </a:lvl4pPr>
            <a:lvl5pPr marL="1828800" indent="0">
              <a:buNone/>
              <a:defRPr sz="900" b="1" spc="300">
                <a:latin typeface="Ralewa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7" name="Text Placeholder 41">
            <a:extLst>
              <a:ext uri="{FF2B5EF4-FFF2-40B4-BE49-F238E27FC236}">
                <a16:creationId xmlns:a16="http://schemas.microsoft.com/office/drawing/2014/main" id="{9B0AFF1B-5B7B-3F67-97D1-A291C37BDC1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8350251" y="3881090"/>
            <a:ext cx="1839575" cy="249237"/>
          </a:xfrm>
        </p:spPr>
        <p:txBody>
          <a:bodyPr>
            <a:noAutofit/>
          </a:bodyPr>
          <a:lstStyle>
            <a:lvl1pPr marL="0" indent="0">
              <a:buNone/>
              <a:defRPr sz="800" b="0" spc="0">
                <a:solidFill>
                  <a:schemeClr val="bg1">
                    <a:lumMod val="10000"/>
                  </a:schemeClr>
                </a:solidFill>
                <a:latin typeface="Raleway" pitchFamily="2" charset="77"/>
              </a:defRPr>
            </a:lvl1pPr>
            <a:lvl2pPr marL="457200" indent="0">
              <a:buNone/>
              <a:defRPr sz="900" b="1" spc="300">
                <a:latin typeface="Raleway" pitchFamily="2" charset="77"/>
              </a:defRPr>
            </a:lvl2pPr>
            <a:lvl3pPr marL="914400" indent="0">
              <a:buNone/>
              <a:defRPr sz="900" b="1" spc="300">
                <a:latin typeface="Raleway" pitchFamily="2" charset="77"/>
              </a:defRPr>
            </a:lvl3pPr>
            <a:lvl4pPr marL="1371600" indent="0">
              <a:buNone/>
              <a:defRPr sz="900" b="1" spc="300">
                <a:latin typeface="Raleway" pitchFamily="2" charset="77"/>
              </a:defRPr>
            </a:lvl4pPr>
            <a:lvl5pPr marL="1828800" indent="0">
              <a:buNone/>
              <a:defRPr sz="900" b="1" spc="300">
                <a:latin typeface="Ralewa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8" name="Text Placeholder 41">
            <a:extLst>
              <a:ext uri="{FF2B5EF4-FFF2-40B4-BE49-F238E27FC236}">
                <a16:creationId xmlns:a16="http://schemas.microsoft.com/office/drawing/2014/main" id="{7E2C3ECE-4531-1E9B-3DD9-1DE046ACA4CB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4831799" y="5123481"/>
            <a:ext cx="1839575" cy="249237"/>
          </a:xfrm>
        </p:spPr>
        <p:txBody>
          <a:bodyPr>
            <a:noAutofit/>
          </a:bodyPr>
          <a:lstStyle>
            <a:lvl1pPr marL="0" indent="0">
              <a:buNone/>
              <a:defRPr sz="800" b="0" spc="0">
                <a:solidFill>
                  <a:schemeClr val="bg1">
                    <a:lumMod val="10000"/>
                  </a:schemeClr>
                </a:solidFill>
                <a:latin typeface="Raleway" pitchFamily="2" charset="77"/>
              </a:defRPr>
            </a:lvl1pPr>
            <a:lvl2pPr marL="457200" indent="0">
              <a:buNone/>
              <a:defRPr sz="900" b="1" spc="300">
                <a:latin typeface="Raleway" pitchFamily="2" charset="77"/>
              </a:defRPr>
            </a:lvl2pPr>
            <a:lvl3pPr marL="914400" indent="0">
              <a:buNone/>
              <a:defRPr sz="900" b="1" spc="300">
                <a:latin typeface="Raleway" pitchFamily="2" charset="77"/>
              </a:defRPr>
            </a:lvl3pPr>
            <a:lvl4pPr marL="1371600" indent="0">
              <a:buNone/>
              <a:defRPr sz="900" b="1" spc="300">
                <a:latin typeface="Raleway" pitchFamily="2" charset="77"/>
              </a:defRPr>
            </a:lvl4pPr>
            <a:lvl5pPr marL="1828800" indent="0">
              <a:buNone/>
              <a:defRPr sz="900" b="1" spc="300">
                <a:latin typeface="Ralewa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9" name="Text Placeholder 41">
            <a:extLst>
              <a:ext uri="{FF2B5EF4-FFF2-40B4-BE49-F238E27FC236}">
                <a16:creationId xmlns:a16="http://schemas.microsoft.com/office/drawing/2014/main" id="{114659FE-F36A-12F6-5493-1F31F56C9774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350251" y="5123481"/>
            <a:ext cx="1839575" cy="249237"/>
          </a:xfrm>
        </p:spPr>
        <p:txBody>
          <a:bodyPr>
            <a:noAutofit/>
          </a:bodyPr>
          <a:lstStyle>
            <a:lvl1pPr marL="0" indent="0">
              <a:buNone/>
              <a:defRPr sz="800" b="0" spc="0">
                <a:solidFill>
                  <a:schemeClr val="bg1">
                    <a:lumMod val="10000"/>
                  </a:schemeClr>
                </a:solidFill>
                <a:latin typeface="Raleway" pitchFamily="2" charset="77"/>
              </a:defRPr>
            </a:lvl1pPr>
            <a:lvl2pPr marL="457200" indent="0">
              <a:buNone/>
              <a:defRPr sz="900" b="1" spc="300">
                <a:latin typeface="Raleway" pitchFamily="2" charset="77"/>
              </a:defRPr>
            </a:lvl2pPr>
            <a:lvl3pPr marL="914400" indent="0">
              <a:buNone/>
              <a:defRPr sz="900" b="1" spc="300">
                <a:latin typeface="Raleway" pitchFamily="2" charset="77"/>
              </a:defRPr>
            </a:lvl3pPr>
            <a:lvl4pPr marL="1371600" indent="0">
              <a:buNone/>
              <a:defRPr sz="900" b="1" spc="300">
                <a:latin typeface="Raleway" pitchFamily="2" charset="77"/>
              </a:defRPr>
            </a:lvl4pPr>
            <a:lvl5pPr marL="1828800" indent="0">
              <a:buNone/>
              <a:defRPr sz="900" b="1" spc="300">
                <a:latin typeface="Ralewa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0" name="Text Placeholder 41">
            <a:extLst>
              <a:ext uri="{FF2B5EF4-FFF2-40B4-BE49-F238E27FC236}">
                <a16:creationId xmlns:a16="http://schemas.microsoft.com/office/drawing/2014/main" id="{FDC71F29-F225-EF17-02D8-90325129D163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831799" y="6425507"/>
            <a:ext cx="1839575" cy="249237"/>
          </a:xfrm>
        </p:spPr>
        <p:txBody>
          <a:bodyPr>
            <a:noAutofit/>
          </a:bodyPr>
          <a:lstStyle>
            <a:lvl1pPr marL="0" indent="0">
              <a:buNone/>
              <a:defRPr sz="800" b="0" spc="0">
                <a:solidFill>
                  <a:schemeClr val="bg1">
                    <a:lumMod val="10000"/>
                  </a:schemeClr>
                </a:solidFill>
                <a:latin typeface="Raleway" pitchFamily="2" charset="77"/>
              </a:defRPr>
            </a:lvl1pPr>
            <a:lvl2pPr marL="457200" indent="0">
              <a:buNone/>
              <a:defRPr sz="900" b="1" spc="300">
                <a:latin typeface="Raleway" pitchFamily="2" charset="77"/>
              </a:defRPr>
            </a:lvl2pPr>
            <a:lvl3pPr marL="914400" indent="0">
              <a:buNone/>
              <a:defRPr sz="900" b="1" spc="300">
                <a:latin typeface="Raleway" pitchFamily="2" charset="77"/>
              </a:defRPr>
            </a:lvl3pPr>
            <a:lvl4pPr marL="1371600" indent="0">
              <a:buNone/>
              <a:defRPr sz="900" b="1" spc="300">
                <a:latin typeface="Raleway" pitchFamily="2" charset="77"/>
              </a:defRPr>
            </a:lvl4pPr>
            <a:lvl5pPr marL="1828800" indent="0">
              <a:buNone/>
              <a:defRPr sz="900" b="1" spc="300">
                <a:latin typeface="Ralewa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283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icture Placeholder 7">
            <a:extLst>
              <a:ext uri="{FF2B5EF4-FFF2-40B4-BE49-F238E27FC236}">
                <a16:creationId xmlns:a16="http://schemas.microsoft.com/office/drawing/2014/main" id="{8E393B7A-717D-89B1-26CD-8F86312DFC0B}"/>
              </a:ext>
            </a:extLst>
          </p:cNvPr>
          <p:cNvSpPr>
            <a:spLocks noGrp="1" noChangeAspect="1"/>
          </p:cNvSpPr>
          <p:nvPr>
            <p:ph type="pic" sz="quarter" idx="47" hasCustomPrompt="1"/>
          </p:nvPr>
        </p:nvSpPr>
        <p:spPr>
          <a:xfrm>
            <a:off x="4494872" y="4018671"/>
            <a:ext cx="1755148" cy="2245538"/>
          </a:xfrm>
          <a:noFill/>
          <a:ln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Drag and Drop your picture here</a:t>
            </a:r>
          </a:p>
        </p:txBody>
      </p:sp>
      <p:sp>
        <p:nvSpPr>
          <p:cNvPr id="64" name="Picture Placeholder 7">
            <a:extLst>
              <a:ext uri="{FF2B5EF4-FFF2-40B4-BE49-F238E27FC236}">
                <a16:creationId xmlns:a16="http://schemas.microsoft.com/office/drawing/2014/main" id="{60397A99-F86D-6C1C-3FD7-04BDAC06DD11}"/>
              </a:ext>
            </a:extLst>
          </p:cNvPr>
          <p:cNvSpPr>
            <a:spLocks noGrp="1" noChangeAspect="1"/>
          </p:cNvSpPr>
          <p:nvPr>
            <p:ph type="pic" sz="quarter" idx="48" hasCustomPrompt="1"/>
          </p:nvPr>
        </p:nvSpPr>
        <p:spPr>
          <a:xfrm>
            <a:off x="8316882" y="3990797"/>
            <a:ext cx="1755148" cy="2245538"/>
          </a:xfrm>
          <a:noFill/>
          <a:ln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Drag and Drop your picture here</a:t>
            </a:r>
          </a:p>
        </p:txBody>
      </p:sp>
      <p:sp>
        <p:nvSpPr>
          <p:cNvPr id="65" name="Picture Placeholder 7">
            <a:extLst>
              <a:ext uri="{FF2B5EF4-FFF2-40B4-BE49-F238E27FC236}">
                <a16:creationId xmlns:a16="http://schemas.microsoft.com/office/drawing/2014/main" id="{854F60C2-4080-05E5-022C-55099CB3CDE1}"/>
              </a:ext>
            </a:extLst>
          </p:cNvPr>
          <p:cNvSpPr>
            <a:spLocks noGrp="1" noChangeAspect="1"/>
          </p:cNvSpPr>
          <p:nvPr>
            <p:ph type="pic" sz="quarter" idx="49" hasCustomPrompt="1"/>
          </p:nvPr>
        </p:nvSpPr>
        <p:spPr>
          <a:xfrm>
            <a:off x="10290693" y="3985771"/>
            <a:ext cx="1755148" cy="2245538"/>
          </a:xfrm>
          <a:noFill/>
          <a:ln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Drag and Drop your picture here</a:t>
            </a:r>
          </a:p>
        </p:txBody>
      </p:sp>
      <p:sp>
        <p:nvSpPr>
          <p:cNvPr id="42" name="Picture Placeholder 7">
            <a:extLst>
              <a:ext uri="{FF2B5EF4-FFF2-40B4-BE49-F238E27FC236}">
                <a16:creationId xmlns:a16="http://schemas.microsoft.com/office/drawing/2014/main" id="{2CA4BA6C-3350-2D95-03D8-491ACE636F49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6405877" y="4018671"/>
            <a:ext cx="1755148" cy="2245538"/>
          </a:xfrm>
          <a:noFill/>
          <a:ln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Drag and Drop your picture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CE1788-8102-423F-5164-BA7A4AA5C570}"/>
              </a:ext>
            </a:extLst>
          </p:cNvPr>
          <p:cNvSpPr/>
          <p:nvPr userDrawn="1"/>
        </p:nvSpPr>
        <p:spPr>
          <a:xfrm>
            <a:off x="-15211" y="7922"/>
            <a:ext cx="12192000" cy="324612"/>
          </a:xfrm>
          <a:prstGeom prst="rect">
            <a:avLst/>
          </a:prstGeom>
          <a:solidFill>
            <a:schemeClr val="bg1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pic>
        <p:nvPicPr>
          <p:cNvPr id="8" name="Picture 7" descr="A picture containing text, graphic design, screenshot, font&#10;&#10;Description automatically generated">
            <a:extLst>
              <a:ext uri="{FF2B5EF4-FFF2-40B4-BE49-F238E27FC236}">
                <a16:creationId xmlns:a16="http://schemas.microsoft.com/office/drawing/2014/main" id="{3C278478-D677-DA6F-38D4-C979C62D81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53200">
            <a:off x="5287767" y="78506"/>
            <a:ext cx="1561188" cy="2515247"/>
          </a:xfrm>
          <a:prstGeom prst="rect">
            <a:avLst/>
          </a:prstGeom>
        </p:spPr>
      </p:pic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BE7241E8-A538-BB0C-F40B-D88C318FADB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0699" y="58472"/>
            <a:ext cx="2037521" cy="6741055"/>
          </a:xfrm>
          <a:noFill/>
          <a:ln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Drag and Drop your picture here</a:t>
            </a:r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664E8528-A67A-C5B1-3996-535E771F0F9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68649" y="2003127"/>
            <a:ext cx="1021716" cy="1665834"/>
          </a:xfrm>
          <a:noFill/>
          <a:ln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Drag and Drop your picture here</a:t>
            </a:r>
          </a:p>
        </p:txBody>
      </p:sp>
      <p:pic>
        <p:nvPicPr>
          <p:cNvPr id="9" name="Picture 8" descr="A black and yellow label with white text&#10;&#10;Description automatically generated with low confidence">
            <a:extLst>
              <a:ext uri="{FF2B5EF4-FFF2-40B4-BE49-F238E27FC236}">
                <a16:creationId xmlns:a16="http://schemas.microsoft.com/office/drawing/2014/main" id="{91BF06D1-8359-F683-52E5-08721CAEDE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27197">
            <a:off x="6680164" y="318869"/>
            <a:ext cx="1015546" cy="152331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3A69132-0975-8428-5CFA-CCCC03F1A195}"/>
              </a:ext>
            </a:extLst>
          </p:cNvPr>
          <p:cNvGrpSpPr/>
          <p:nvPr userDrawn="1"/>
        </p:nvGrpSpPr>
        <p:grpSpPr>
          <a:xfrm>
            <a:off x="2260436" y="666185"/>
            <a:ext cx="2316164" cy="674560"/>
            <a:chOff x="3238500" y="4351731"/>
            <a:chExt cx="2609856" cy="760095"/>
          </a:xfrm>
        </p:grpSpPr>
        <p:pic>
          <p:nvPicPr>
            <p:cNvPr id="12" name="Picture 11" descr="A picture containing graphics, font, logo, symbol&#10;&#10;Description automatically generated">
              <a:extLst>
                <a:ext uri="{FF2B5EF4-FFF2-40B4-BE49-F238E27FC236}">
                  <a16:creationId xmlns:a16="http://schemas.microsoft.com/office/drawing/2014/main" id="{C32405AE-9640-D005-DA46-46F4CBF99D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8500" y="4351731"/>
              <a:ext cx="760095" cy="760095"/>
            </a:xfrm>
            <a:prstGeom prst="rect">
              <a:avLst/>
            </a:prstGeom>
          </p:spPr>
        </p:pic>
        <p:pic>
          <p:nvPicPr>
            <p:cNvPr id="13" name="Picture 12" descr="A picture containing logo, graphics, font, symbol&#10;&#10;Description automatically generated">
              <a:extLst>
                <a:ext uri="{FF2B5EF4-FFF2-40B4-BE49-F238E27FC236}">
                  <a16:creationId xmlns:a16="http://schemas.microsoft.com/office/drawing/2014/main" id="{474032EE-E86A-2E34-F5FA-D772B2D062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80805" y="4351731"/>
              <a:ext cx="744260" cy="707311"/>
            </a:xfrm>
            <a:prstGeom prst="rect">
              <a:avLst/>
            </a:prstGeom>
          </p:spPr>
        </p:pic>
        <p:pic>
          <p:nvPicPr>
            <p:cNvPr id="14" name="Picture 13" descr="A green and white logo&#10;&#10;Description automatically generated with medium confidence">
              <a:extLst>
                <a:ext uri="{FF2B5EF4-FFF2-40B4-BE49-F238E27FC236}">
                  <a16:creationId xmlns:a16="http://schemas.microsoft.com/office/drawing/2014/main" id="{4145F01E-DC21-B226-3DA4-94CCA2EEE1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93540" y="4351731"/>
              <a:ext cx="754816" cy="680918"/>
            </a:xfrm>
            <a:prstGeom prst="rect">
              <a:avLst/>
            </a:prstGeom>
          </p:spPr>
        </p:pic>
      </p:grpSp>
      <p:sp>
        <p:nvSpPr>
          <p:cNvPr id="36" name="Picture Placeholder 7">
            <a:extLst>
              <a:ext uri="{FF2B5EF4-FFF2-40B4-BE49-F238E27FC236}">
                <a16:creationId xmlns:a16="http://schemas.microsoft.com/office/drawing/2014/main" id="{309D259C-6737-7DBA-2121-CABE862F2EA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5715145" y="2003127"/>
            <a:ext cx="1021716" cy="1665834"/>
          </a:xfrm>
          <a:noFill/>
          <a:ln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Drag and Drop your picture here</a:t>
            </a:r>
          </a:p>
        </p:txBody>
      </p:sp>
      <p:sp>
        <p:nvSpPr>
          <p:cNvPr id="37" name="Picture Placeholder 7">
            <a:extLst>
              <a:ext uri="{FF2B5EF4-FFF2-40B4-BE49-F238E27FC236}">
                <a16:creationId xmlns:a16="http://schemas.microsoft.com/office/drawing/2014/main" id="{1D9B9754-1531-0169-DA5D-3038D9C16E57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7052626" y="2003127"/>
            <a:ext cx="1021716" cy="1665834"/>
          </a:xfrm>
          <a:noFill/>
          <a:ln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Drag and Drop your picture here</a:t>
            </a:r>
          </a:p>
        </p:txBody>
      </p:sp>
      <p:sp>
        <p:nvSpPr>
          <p:cNvPr id="46" name="Picture Placeholder 7">
            <a:extLst>
              <a:ext uri="{FF2B5EF4-FFF2-40B4-BE49-F238E27FC236}">
                <a16:creationId xmlns:a16="http://schemas.microsoft.com/office/drawing/2014/main" id="{0124D855-4A09-3E99-864F-CA84C9729A07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8362811" y="2003127"/>
            <a:ext cx="1021716" cy="1665834"/>
          </a:xfrm>
          <a:noFill/>
          <a:ln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Drag and Drop your picture here</a:t>
            </a:r>
          </a:p>
        </p:txBody>
      </p:sp>
      <p:sp>
        <p:nvSpPr>
          <p:cNvPr id="47" name="Picture Placeholder 7">
            <a:extLst>
              <a:ext uri="{FF2B5EF4-FFF2-40B4-BE49-F238E27FC236}">
                <a16:creationId xmlns:a16="http://schemas.microsoft.com/office/drawing/2014/main" id="{3188E589-3074-9831-BC81-F93961F0E17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9691193" y="2003127"/>
            <a:ext cx="1021716" cy="1665834"/>
          </a:xfrm>
          <a:noFill/>
          <a:ln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Drag and Drop your picture here</a:t>
            </a:r>
          </a:p>
        </p:txBody>
      </p:sp>
      <p:sp>
        <p:nvSpPr>
          <p:cNvPr id="48" name="Picture Placeholder 7">
            <a:extLst>
              <a:ext uri="{FF2B5EF4-FFF2-40B4-BE49-F238E27FC236}">
                <a16:creationId xmlns:a16="http://schemas.microsoft.com/office/drawing/2014/main" id="{D427A064-F159-2348-D5C1-A2CA34A32A4B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1024125" y="2003127"/>
            <a:ext cx="1021716" cy="1665834"/>
          </a:xfrm>
          <a:noFill/>
          <a:ln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Drag and Drop your picture here</a:t>
            </a:r>
          </a:p>
        </p:txBody>
      </p:sp>
      <p:sp>
        <p:nvSpPr>
          <p:cNvPr id="55" name="Picture Placeholder 7">
            <a:extLst>
              <a:ext uri="{FF2B5EF4-FFF2-40B4-BE49-F238E27FC236}">
                <a16:creationId xmlns:a16="http://schemas.microsoft.com/office/drawing/2014/main" id="{AE4240FB-B891-DE5C-647B-AB25A68D7F92}"/>
              </a:ext>
            </a:extLst>
          </p:cNvPr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3355039" y="4018671"/>
            <a:ext cx="923295" cy="1968260"/>
          </a:xfrm>
          <a:noFill/>
          <a:ln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Drag and Drop your picture here</a:t>
            </a:r>
          </a:p>
        </p:txBody>
      </p:sp>
      <p:sp>
        <p:nvSpPr>
          <p:cNvPr id="56" name="Picture Placeholder 7">
            <a:extLst>
              <a:ext uri="{FF2B5EF4-FFF2-40B4-BE49-F238E27FC236}">
                <a16:creationId xmlns:a16="http://schemas.microsoft.com/office/drawing/2014/main" id="{6BAD4188-09CA-6EA4-F240-30834A693727}"/>
              </a:ext>
            </a:extLst>
          </p:cNvPr>
          <p:cNvSpPr>
            <a:spLocks noGrp="1" noChangeAspect="1"/>
          </p:cNvSpPr>
          <p:nvPr>
            <p:ph type="pic" sz="quarter" idx="40" hasCustomPrompt="1"/>
          </p:nvPr>
        </p:nvSpPr>
        <p:spPr>
          <a:xfrm>
            <a:off x="2215206" y="4023231"/>
            <a:ext cx="923295" cy="1968260"/>
          </a:xfrm>
          <a:noFill/>
          <a:ln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Drag and Drop your picture here</a:t>
            </a:r>
          </a:p>
        </p:txBody>
      </p:sp>
      <p:sp>
        <p:nvSpPr>
          <p:cNvPr id="57" name="Picture Placeholder 7">
            <a:extLst>
              <a:ext uri="{FF2B5EF4-FFF2-40B4-BE49-F238E27FC236}">
                <a16:creationId xmlns:a16="http://schemas.microsoft.com/office/drawing/2014/main" id="{886B4398-B671-83DF-C2CE-12D030C09B43}"/>
              </a:ext>
            </a:extLst>
          </p:cNvPr>
          <p:cNvSpPr>
            <a:spLocks noGrp="1" noChangeAspect="1"/>
          </p:cNvSpPr>
          <p:nvPr>
            <p:ph type="pic" sz="quarter" idx="41" hasCustomPrompt="1"/>
          </p:nvPr>
        </p:nvSpPr>
        <p:spPr>
          <a:xfrm>
            <a:off x="3355039" y="1708076"/>
            <a:ext cx="923295" cy="1968260"/>
          </a:xfrm>
          <a:noFill/>
          <a:ln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Drag and Drop your picture here</a:t>
            </a:r>
          </a:p>
        </p:txBody>
      </p:sp>
      <p:sp>
        <p:nvSpPr>
          <p:cNvPr id="58" name="Picture Placeholder 7">
            <a:extLst>
              <a:ext uri="{FF2B5EF4-FFF2-40B4-BE49-F238E27FC236}">
                <a16:creationId xmlns:a16="http://schemas.microsoft.com/office/drawing/2014/main" id="{A50D9C6F-F17F-EA63-8BDF-3D1AA8E769B3}"/>
              </a:ext>
            </a:extLst>
          </p:cNvPr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2212146" y="1708076"/>
            <a:ext cx="923295" cy="1968260"/>
          </a:xfrm>
          <a:noFill/>
          <a:ln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Drag and Drop your picture here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DAAD736C-8BAB-9598-639C-FDC1C722DE34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2420471" y="0"/>
            <a:ext cx="9771529" cy="323850"/>
          </a:xfrm>
        </p:spPr>
        <p:txBody>
          <a:bodyPr>
            <a:noAutofit/>
          </a:bodyPr>
          <a:lstStyle>
            <a:lvl1pPr marL="0" indent="0" algn="r">
              <a:buNone/>
              <a:defRPr sz="1800" b="1" spc="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5AEE5F-DA65-3873-F0F7-A84F9DE91E3E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10529234" y="396871"/>
            <a:ext cx="1513943" cy="151394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41">
            <a:extLst>
              <a:ext uri="{FF2B5EF4-FFF2-40B4-BE49-F238E27FC236}">
                <a16:creationId xmlns:a16="http://schemas.microsoft.com/office/drawing/2014/main" id="{AEEB0FFE-EE71-C4EA-2BBB-E4EFC22799E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212146" y="3666952"/>
            <a:ext cx="1142893" cy="249237"/>
          </a:xfrm>
        </p:spPr>
        <p:txBody>
          <a:bodyPr>
            <a:noAutofit/>
          </a:bodyPr>
          <a:lstStyle>
            <a:lvl1pPr marL="0" indent="0">
              <a:buNone/>
              <a:defRPr sz="800" b="0" spc="0">
                <a:solidFill>
                  <a:schemeClr val="bg1">
                    <a:lumMod val="10000"/>
                  </a:schemeClr>
                </a:solidFill>
                <a:latin typeface="Raleway" pitchFamily="2" charset="77"/>
              </a:defRPr>
            </a:lvl1pPr>
            <a:lvl2pPr marL="457200" indent="0">
              <a:buNone/>
              <a:defRPr sz="900" b="1" spc="300">
                <a:latin typeface="Raleway" pitchFamily="2" charset="77"/>
              </a:defRPr>
            </a:lvl2pPr>
            <a:lvl3pPr marL="914400" indent="0">
              <a:buNone/>
              <a:defRPr sz="900" b="1" spc="300">
                <a:latin typeface="Raleway" pitchFamily="2" charset="77"/>
              </a:defRPr>
            </a:lvl3pPr>
            <a:lvl4pPr marL="1371600" indent="0">
              <a:buNone/>
              <a:defRPr sz="900" b="1" spc="300">
                <a:latin typeface="Raleway" pitchFamily="2" charset="77"/>
              </a:defRPr>
            </a:lvl4pPr>
            <a:lvl5pPr marL="1828800" indent="0">
              <a:buNone/>
              <a:defRPr sz="900" b="1" spc="300">
                <a:latin typeface="Ralewa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41">
            <a:extLst>
              <a:ext uri="{FF2B5EF4-FFF2-40B4-BE49-F238E27FC236}">
                <a16:creationId xmlns:a16="http://schemas.microsoft.com/office/drawing/2014/main" id="{038F8A17-80D4-4085-5E45-4683FDB96DAA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3355146" y="3666952"/>
            <a:ext cx="1142893" cy="249237"/>
          </a:xfrm>
        </p:spPr>
        <p:txBody>
          <a:bodyPr>
            <a:noAutofit/>
          </a:bodyPr>
          <a:lstStyle>
            <a:lvl1pPr marL="0" indent="0">
              <a:buNone/>
              <a:defRPr sz="800" b="0" spc="0">
                <a:solidFill>
                  <a:schemeClr val="bg1">
                    <a:lumMod val="10000"/>
                  </a:schemeClr>
                </a:solidFill>
                <a:latin typeface="Raleway" pitchFamily="2" charset="77"/>
              </a:defRPr>
            </a:lvl1pPr>
            <a:lvl2pPr marL="457200" indent="0">
              <a:buNone/>
              <a:defRPr sz="900" b="1" spc="300">
                <a:latin typeface="Raleway" pitchFamily="2" charset="77"/>
              </a:defRPr>
            </a:lvl2pPr>
            <a:lvl3pPr marL="914400" indent="0">
              <a:buNone/>
              <a:defRPr sz="900" b="1" spc="300">
                <a:latin typeface="Raleway" pitchFamily="2" charset="77"/>
              </a:defRPr>
            </a:lvl3pPr>
            <a:lvl4pPr marL="1371600" indent="0">
              <a:buNone/>
              <a:defRPr sz="900" b="1" spc="300">
                <a:latin typeface="Raleway" pitchFamily="2" charset="77"/>
              </a:defRPr>
            </a:lvl4pPr>
            <a:lvl5pPr marL="1828800" indent="0">
              <a:buNone/>
              <a:defRPr sz="900" b="1" spc="300">
                <a:latin typeface="Ralewa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A0B60BA3-BCA2-F8F1-BD18-4643B62FAD51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2212146" y="6002648"/>
            <a:ext cx="1142893" cy="249237"/>
          </a:xfrm>
        </p:spPr>
        <p:txBody>
          <a:bodyPr>
            <a:noAutofit/>
          </a:bodyPr>
          <a:lstStyle>
            <a:lvl1pPr marL="0" indent="0">
              <a:buNone/>
              <a:defRPr sz="800" b="0" spc="0">
                <a:solidFill>
                  <a:schemeClr val="bg1">
                    <a:lumMod val="10000"/>
                  </a:schemeClr>
                </a:solidFill>
                <a:latin typeface="Raleway" pitchFamily="2" charset="77"/>
              </a:defRPr>
            </a:lvl1pPr>
            <a:lvl2pPr marL="457200" indent="0">
              <a:buNone/>
              <a:defRPr sz="900" b="1" spc="300">
                <a:latin typeface="Raleway" pitchFamily="2" charset="77"/>
              </a:defRPr>
            </a:lvl2pPr>
            <a:lvl3pPr marL="914400" indent="0">
              <a:buNone/>
              <a:defRPr sz="900" b="1" spc="300">
                <a:latin typeface="Raleway" pitchFamily="2" charset="77"/>
              </a:defRPr>
            </a:lvl3pPr>
            <a:lvl4pPr marL="1371600" indent="0">
              <a:buNone/>
              <a:defRPr sz="900" b="1" spc="300">
                <a:latin typeface="Raleway" pitchFamily="2" charset="77"/>
              </a:defRPr>
            </a:lvl4pPr>
            <a:lvl5pPr marL="1828800" indent="0">
              <a:buNone/>
              <a:defRPr sz="900" b="1" spc="300">
                <a:latin typeface="Ralewa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41">
            <a:extLst>
              <a:ext uri="{FF2B5EF4-FFF2-40B4-BE49-F238E27FC236}">
                <a16:creationId xmlns:a16="http://schemas.microsoft.com/office/drawing/2014/main" id="{264002C7-0839-F260-89D9-68DC9105293B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3355146" y="6002648"/>
            <a:ext cx="1142893" cy="249237"/>
          </a:xfrm>
        </p:spPr>
        <p:txBody>
          <a:bodyPr>
            <a:noAutofit/>
          </a:bodyPr>
          <a:lstStyle>
            <a:lvl1pPr marL="0" indent="0">
              <a:buNone/>
              <a:defRPr sz="800" b="0" spc="0">
                <a:solidFill>
                  <a:schemeClr val="bg1">
                    <a:lumMod val="10000"/>
                  </a:schemeClr>
                </a:solidFill>
                <a:latin typeface="Raleway" pitchFamily="2" charset="77"/>
              </a:defRPr>
            </a:lvl1pPr>
            <a:lvl2pPr marL="457200" indent="0">
              <a:buNone/>
              <a:defRPr sz="900" b="1" spc="300">
                <a:latin typeface="Raleway" pitchFamily="2" charset="77"/>
              </a:defRPr>
            </a:lvl2pPr>
            <a:lvl3pPr marL="914400" indent="0">
              <a:buNone/>
              <a:defRPr sz="900" b="1" spc="300">
                <a:latin typeface="Raleway" pitchFamily="2" charset="77"/>
              </a:defRPr>
            </a:lvl3pPr>
            <a:lvl4pPr marL="1371600" indent="0">
              <a:buNone/>
              <a:defRPr sz="900" b="1" spc="300">
                <a:latin typeface="Raleway" pitchFamily="2" charset="77"/>
              </a:defRPr>
            </a:lvl4pPr>
            <a:lvl5pPr marL="1828800" indent="0">
              <a:buNone/>
              <a:defRPr sz="900" b="1" spc="300">
                <a:latin typeface="Ralewa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F17C71C6-4A33-455F-B639-A4AEE58D221A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4468329" y="3666952"/>
            <a:ext cx="1142893" cy="249237"/>
          </a:xfrm>
        </p:spPr>
        <p:txBody>
          <a:bodyPr>
            <a:noAutofit/>
          </a:bodyPr>
          <a:lstStyle>
            <a:lvl1pPr marL="0" indent="0">
              <a:buNone/>
              <a:defRPr sz="800" b="0" spc="0">
                <a:solidFill>
                  <a:schemeClr val="bg1">
                    <a:lumMod val="10000"/>
                  </a:schemeClr>
                </a:solidFill>
                <a:latin typeface="Raleway" pitchFamily="2" charset="77"/>
              </a:defRPr>
            </a:lvl1pPr>
            <a:lvl2pPr marL="457200" indent="0">
              <a:buNone/>
              <a:defRPr sz="900" b="1" spc="300">
                <a:latin typeface="Raleway" pitchFamily="2" charset="77"/>
              </a:defRPr>
            </a:lvl2pPr>
            <a:lvl3pPr marL="914400" indent="0">
              <a:buNone/>
              <a:defRPr sz="900" b="1" spc="300">
                <a:latin typeface="Raleway" pitchFamily="2" charset="77"/>
              </a:defRPr>
            </a:lvl3pPr>
            <a:lvl4pPr marL="1371600" indent="0">
              <a:buNone/>
              <a:defRPr sz="900" b="1" spc="300">
                <a:latin typeface="Raleway" pitchFamily="2" charset="77"/>
              </a:defRPr>
            </a:lvl4pPr>
            <a:lvl5pPr marL="1828800" indent="0">
              <a:buNone/>
              <a:defRPr sz="900" b="1" spc="300">
                <a:latin typeface="Ralewa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41">
            <a:extLst>
              <a:ext uri="{FF2B5EF4-FFF2-40B4-BE49-F238E27FC236}">
                <a16:creationId xmlns:a16="http://schemas.microsoft.com/office/drawing/2014/main" id="{4BB38EE9-3C61-A5D0-3766-305232D993C1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5710720" y="3666952"/>
            <a:ext cx="1142893" cy="249237"/>
          </a:xfrm>
        </p:spPr>
        <p:txBody>
          <a:bodyPr>
            <a:noAutofit/>
          </a:bodyPr>
          <a:lstStyle>
            <a:lvl1pPr marL="0" indent="0">
              <a:buNone/>
              <a:defRPr sz="800" b="0" spc="0">
                <a:solidFill>
                  <a:schemeClr val="bg1">
                    <a:lumMod val="10000"/>
                  </a:schemeClr>
                </a:solidFill>
                <a:latin typeface="Raleway" pitchFamily="2" charset="77"/>
              </a:defRPr>
            </a:lvl1pPr>
            <a:lvl2pPr marL="457200" indent="0">
              <a:buNone/>
              <a:defRPr sz="900" b="1" spc="300">
                <a:latin typeface="Raleway" pitchFamily="2" charset="77"/>
              </a:defRPr>
            </a:lvl2pPr>
            <a:lvl3pPr marL="914400" indent="0">
              <a:buNone/>
              <a:defRPr sz="900" b="1" spc="300">
                <a:latin typeface="Raleway" pitchFamily="2" charset="77"/>
              </a:defRPr>
            </a:lvl3pPr>
            <a:lvl4pPr marL="1371600" indent="0">
              <a:buNone/>
              <a:defRPr sz="900" b="1" spc="300">
                <a:latin typeface="Raleway" pitchFamily="2" charset="77"/>
              </a:defRPr>
            </a:lvl4pPr>
            <a:lvl5pPr marL="1828800" indent="0">
              <a:buNone/>
              <a:defRPr sz="900" b="1" spc="300">
                <a:latin typeface="Ralewa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41">
            <a:extLst>
              <a:ext uri="{FF2B5EF4-FFF2-40B4-BE49-F238E27FC236}">
                <a16:creationId xmlns:a16="http://schemas.microsoft.com/office/drawing/2014/main" id="{BA129108-878A-3DB2-82B1-7739D708C2C3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7052502" y="3666952"/>
            <a:ext cx="1142893" cy="249237"/>
          </a:xfrm>
        </p:spPr>
        <p:txBody>
          <a:bodyPr>
            <a:noAutofit/>
          </a:bodyPr>
          <a:lstStyle>
            <a:lvl1pPr marL="0" indent="0">
              <a:buNone/>
              <a:defRPr sz="800" b="0" spc="0">
                <a:solidFill>
                  <a:schemeClr val="bg1">
                    <a:lumMod val="10000"/>
                  </a:schemeClr>
                </a:solidFill>
                <a:latin typeface="Raleway" pitchFamily="2" charset="77"/>
              </a:defRPr>
            </a:lvl1pPr>
            <a:lvl2pPr marL="457200" indent="0">
              <a:buNone/>
              <a:defRPr sz="900" b="1" spc="300">
                <a:latin typeface="Raleway" pitchFamily="2" charset="77"/>
              </a:defRPr>
            </a:lvl2pPr>
            <a:lvl3pPr marL="914400" indent="0">
              <a:buNone/>
              <a:defRPr sz="900" b="1" spc="300">
                <a:latin typeface="Raleway" pitchFamily="2" charset="77"/>
              </a:defRPr>
            </a:lvl3pPr>
            <a:lvl4pPr marL="1371600" indent="0">
              <a:buNone/>
              <a:defRPr sz="900" b="1" spc="300">
                <a:latin typeface="Raleway" pitchFamily="2" charset="77"/>
              </a:defRPr>
            </a:lvl4pPr>
            <a:lvl5pPr marL="1828800" indent="0">
              <a:buNone/>
              <a:defRPr sz="900" b="1" spc="300">
                <a:latin typeface="Ralewa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41">
            <a:extLst>
              <a:ext uri="{FF2B5EF4-FFF2-40B4-BE49-F238E27FC236}">
                <a16:creationId xmlns:a16="http://schemas.microsoft.com/office/drawing/2014/main" id="{B581644B-D7EE-8C8B-6F32-F9E5B4D7CFD7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8364467" y="3666952"/>
            <a:ext cx="1142893" cy="249237"/>
          </a:xfrm>
        </p:spPr>
        <p:txBody>
          <a:bodyPr>
            <a:noAutofit/>
          </a:bodyPr>
          <a:lstStyle>
            <a:lvl1pPr marL="0" indent="0">
              <a:buNone/>
              <a:defRPr sz="800" b="0" spc="0">
                <a:solidFill>
                  <a:schemeClr val="bg1">
                    <a:lumMod val="10000"/>
                  </a:schemeClr>
                </a:solidFill>
                <a:latin typeface="Raleway" pitchFamily="2" charset="77"/>
              </a:defRPr>
            </a:lvl1pPr>
            <a:lvl2pPr marL="457200" indent="0">
              <a:buNone/>
              <a:defRPr sz="900" b="1" spc="300">
                <a:latin typeface="Raleway" pitchFamily="2" charset="77"/>
              </a:defRPr>
            </a:lvl2pPr>
            <a:lvl3pPr marL="914400" indent="0">
              <a:buNone/>
              <a:defRPr sz="900" b="1" spc="300">
                <a:latin typeface="Raleway" pitchFamily="2" charset="77"/>
              </a:defRPr>
            </a:lvl3pPr>
            <a:lvl4pPr marL="1371600" indent="0">
              <a:buNone/>
              <a:defRPr sz="900" b="1" spc="300">
                <a:latin typeface="Raleway" pitchFamily="2" charset="77"/>
              </a:defRPr>
            </a:lvl4pPr>
            <a:lvl5pPr marL="1828800" indent="0">
              <a:buNone/>
              <a:defRPr sz="900" b="1" spc="300">
                <a:latin typeface="Ralewa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41">
            <a:extLst>
              <a:ext uri="{FF2B5EF4-FFF2-40B4-BE49-F238E27FC236}">
                <a16:creationId xmlns:a16="http://schemas.microsoft.com/office/drawing/2014/main" id="{1E966E8D-4045-7EE8-B965-B1FFAEDB71C6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>
          <a:xfrm>
            <a:off x="9686372" y="3666952"/>
            <a:ext cx="1142893" cy="249237"/>
          </a:xfrm>
        </p:spPr>
        <p:txBody>
          <a:bodyPr>
            <a:noAutofit/>
          </a:bodyPr>
          <a:lstStyle>
            <a:lvl1pPr marL="0" indent="0">
              <a:buNone/>
              <a:defRPr sz="800" b="0" spc="0">
                <a:solidFill>
                  <a:schemeClr val="bg1">
                    <a:lumMod val="10000"/>
                  </a:schemeClr>
                </a:solidFill>
                <a:latin typeface="Raleway" pitchFamily="2" charset="77"/>
              </a:defRPr>
            </a:lvl1pPr>
            <a:lvl2pPr marL="457200" indent="0">
              <a:buNone/>
              <a:defRPr sz="900" b="1" spc="300">
                <a:latin typeface="Raleway" pitchFamily="2" charset="77"/>
              </a:defRPr>
            </a:lvl2pPr>
            <a:lvl3pPr marL="914400" indent="0">
              <a:buNone/>
              <a:defRPr sz="900" b="1" spc="300">
                <a:latin typeface="Raleway" pitchFamily="2" charset="77"/>
              </a:defRPr>
            </a:lvl3pPr>
            <a:lvl4pPr marL="1371600" indent="0">
              <a:buNone/>
              <a:defRPr sz="900" b="1" spc="300">
                <a:latin typeface="Raleway" pitchFamily="2" charset="77"/>
              </a:defRPr>
            </a:lvl4pPr>
            <a:lvl5pPr marL="1828800" indent="0">
              <a:buNone/>
              <a:defRPr sz="900" b="1" spc="300">
                <a:latin typeface="Ralewa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41">
            <a:extLst>
              <a:ext uri="{FF2B5EF4-FFF2-40B4-BE49-F238E27FC236}">
                <a16:creationId xmlns:a16="http://schemas.microsoft.com/office/drawing/2014/main" id="{8D680A90-EA74-EF80-BC11-86A9FDD22D13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11018216" y="3666952"/>
            <a:ext cx="1142893" cy="249237"/>
          </a:xfrm>
        </p:spPr>
        <p:txBody>
          <a:bodyPr>
            <a:noAutofit/>
          </a:bodyPr>
          <a:lstStyle>
            <a:lvl1pPr marL="0" indent="0">
              <a:buNone/>
              <a:defRPr sz="800" b="0" spc="0">
                <a:solidFill>
                  <a:schemeClr val="bg1">
                    <a:lumMod val="10000"/>
                  </a:schemeClr>
                </a:solidFill>
                <a:latin typeface="Raleway" pitchFamily="2" charset="77"/>
              </a:defRPr>
            </a:lvl1pPr>
            <a:lvl2pPr marL="457200" indent="0">
              <a:buNone/>
              <a:defRPr sz="900" b="1" spc="300">
                <a:latin typeface="Raleway" pitchFamily="2" charset="77"/>
              </a:defRPr>
            </a:lvl2pPr>
            <a:lvl3pPr marL="914400" indent="0">
              <a:buNone/>
              <a:defRPr sz="900" b="1" spc="300">
                <a:latin typeface="Raleway" pitchFamily="2" charset="77"/>
              </a:defRPr>
            </a:lvl3pPr>
            <a:lvl4pPr marL="1371600" indent="0">
              <a:buNone/>
              <a:defRPr sz="900" b="1" spc="300">
                <a:latin typeface="Raleway" pitchFamily="2" charset="77"/>
              </a:defRPr>
            </a:lvl4pPr>
            <a:lvl5pPr marL="1828800" indent="0">
              <a:buNone/>
              <a:defRPr sz="900" b="1" spc="300">
                <a:latin typeface="Ralewa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41">
            <a:extLst>
              <a:ext uri="{FF2B5EF4-FFF2-40B4-BE49-F238E27FC236}">
                <a16:creationId xmlns:a16="http://schemas.microsoft.com/office/drawing/2014/main" id="{A59E3231-E637-7BD9-C3BE-94CFF3E5DFFB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4498147" y="6280943"/>
            <a:ext cx="1142893" cy="249237"/>
          </a:xfrm>
        </p:spPr>
        <p:txBody>
          <a:bodyPr>
            <a:noAutofit/>
          </a:bodyPr>
          <a:lstStyle>
            <a:lvl1pPr marL="0" indent="0">
              <a:buNone/>
              <a:defRPr sz="800" b="0" spc="0">
                <a:solidFill>
                  <a:schemeClr val="bg1">
                    <a:lumMod val="10000"/>
                  </a:schemeClr>
                </a:solidFill>
                <a:latin typeface="Raleway" pitchFamily="2" charset="77"/>
              </a:defRPr>
            </a:lvl1pPr>
            <a:lvl2pPr marL="457200" indent="0">
              <a:buNone/>
              <a:defRPr sz="900" b="1" spc="300">
                <a:latin typeface="Raleway" pitchFamily="2" charset="77"/>
              </a:defRPr>
            </a:lvl2pPr>
            <a:lvl3pPr marL="914400" indent="0">
              <a:buNone/>
              <a:defRPr sz="900" b="1" spc="300">
                <a:latin typeface="Raleway" pitchFamily="2" charset="77"/>
              </a:defRPr>
            </a:lvl3pPr>
            <a:lvl4pPr marL="1371600" indent="0">
              <a:buNone/>
              <a:defRPr sz="900" b="1" spc="300">
                <a:latin typeface="Raleway" pitchFamily="2" charset="77"/>
              </a:defRPr>
            </a:lvl4pPr>
            <a:lvl5pPr marL="1828800" indent="0">
              <a:buNone/>
              <a:defRPr sz="900" b="1" spc="300">
                <a:latin typeface="Ralewa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41">
            <a:extLst>
              <a:ext uri="{FF2B5EF4-FFF2-40B4-BE49-F238E27FC236}">
                <a16:creationId xmlns:a16="http://schemas.microsoft.com/office/drawing/2014/main" id="{BC654A14-2867-D496-EE22-E25CC8F803B5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406460" y="6280943"/>
            <a:ext cx="1142893" cy="249237"/>
          </a:xfrm>
        </p:spPr>
        <p:txBody>
          <a:bodyPr>
            <a:noAutofit/>
          </a:bodyPr>
          <a:lstStyle>
            <a:lvl1pPr marL="0" indent="0">
              <a:buNone/>
              <a:defRPr sz="800" b="0" spc="0">
                <a:solidFill>
                  <a:schemeClr val="bg1">
                    <a:lumMod val="10000"/>
                  </a:schemeClr>
                </a:solidFill>
                <a:latin typeface="Raleway" pitchFamily="2" charset="77"/>
              </a:defRPr>
            </a:lvl1pPr>
            <a:lvl2pPr marL="457200" indent="0">
              <a:buNone/>
              <a:defRPr sz="900" b="1" spc="300">
                <a:latin typeface="Raleway" pitchFamily="2" charset="77"/>
              </a:defRPr>
            </a:lvl2pPr>
            <a:lvl3pPr marL="914400" indent="0">
              <a:buNone/>
              <a:defRPr sz="900" b="1" spc="300">
                <a:latin typeface="Raleway" pitchFamily="2" charset="77"/>
              </a:defRPr>
            </a:lvl3pPr>
            <a:lvl4pPr marL="1371600" indent="0">
              <a:buNone/>
              <a:defRPr sz="900" b="1" spc="300">
                <a:latin typeface="Raleway" pitchFamily="2" charset="77"/>
              </a:defRPr>
            </a:lvl4pPr>
            <a:lvl5pPr marL="1828800" indent="0">
              <a:buNone/>
              <a:defRPr sz="900" b="1" spc="300">
                <a:latin typeface="Ralewa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41">
            <a:extLst>
              <a:ext uri="{FF2B5EF4-FFF2-40B4-BE49-F238E27FC236}">
                <a16:creationId xmlns:a16="http://schemas.microsoft.com/office/drawing/2014/main" id="{84BB0766-D45E-3B30-28D2-F3C610843626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8314773" y="6280943"/>
            <a:ext cx="1142893" cy="249237"/>
          </a:xfrm>
        </p:spPr>
        <p:txBody>
          <a:bodyPr>
            <a:noAutofit/>
          </a:bodyPr>
          <a:lstStyle>
            <a:lvl1pPr marL="0" indent="0">
              <a:buNone/>
              <a:defRPr sz="800" b="0" spc="0">
                <a:solidFill>
                  <a:schemeClr val="bg1">
                    <a:lumMod val="10000"/>
                  </a:schemeClr>
                </a:solidFill>
                <a:latin typeface="Raleway" pitchFamily="2" charset="77"/>
              </a:defRPr>
            </a:lvl1pPr>
            <a:lvl2pPr marL="457200" indent="0">
              <a:buNone/>
              <a:defRPr sz="900" b="1" spc="300">
                <a:latin typeface="Raleway" pitchFamily="2" charset="77"/>
              </a:defRPr>
            </a:lvl2pPr>
            <a:lvl3pPr marL="914400" indent="0">
              <a:buNone/>
              <a:defRPr sz="900" b="1" spc="300">
                <a:latin typeface="Raleway" pitchFamily="2" charset="77"/>
              </a:defRPr>
            </a:lvl3pPr>
            <a:lvl4pPr marL="1371600" indent="0">
              <a:buNone/>
              <a:defRPr sz="900" b="1" spc="300">
                <a:latin typeface="Raleway" pitchFamily="2" charset="77"/>
              </a:defRPr>
            </a:lvl4pPr>
            <a:lvl5pPr marL="1828800" indent="0">
              <a:buNone/>
              <a:defRPr sz="900" b="1" spc="300">
                <a:latin typeface="Ralewa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41">
            <a:extLst>
              <a:ext uri="{FF2B5EF4-FFF2-40B4-BE49-F238E27FC236}">
                <a16:creationId xmlns:a16="http://schemas.microsoft.com/office/drawing/2014/main" id="{70D31A11-D63B-FB60-505B-2B8A69203134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10292660" y="6280943"/>
            <a:ext cx="1142893" cy="249237"/>
          </a:xfrm>
        </p:spPr>
        <p:txBody>
          <a:bodyPr>
            <a:noAutofit/>
          </a:bodyPr>
          <a:lstStyle>
            <a:lvl1pPr marL="0" indent="0">
              <a:buNone/>
              <a:defRPr sz="800" b="0" spc="0">
                <a:solidFill>
                  <a:schemeClr val="bg1">
                    <a:lumMod val="10000"/>
                  </a:schemeClr>
                </a:solidFill>
                <a:latin typeface="Raleway" pitchFamily="2" charset="77"/>
              </a:defRPr>
            </a:lvl1pPr>
            <a:lvl2pPr marL="457200" indent="0">
              <a:buNone/>
              <a:defRPr sz="900" b="1" spc="300">
                <a:latin typeface="Raleway" pitchFamily="2" charset="77"/>
              </a:defRPr>
            </a:lvl2pPr>
            <a:lvl3pPr marL="914400" indent="0">
              <a:buNone/>
              <a:defRPr sz="900" b="1" spc="300">
                <a:latin typeface="Raleway" pitchFamily="2" charset="77"/>
              </a:defRPr>
            </a:lvl3pPr>
            <a:lvl4pPr marL="1371600" indent="0">
              <a:buNone/>
              <a:defRPr sz="900" b="1" spc="300">
                <a:latin typeface="Raleway" pitchFamily="2" charset="77"/>
              </a:defRPr>
            </a:lvl4pPr>
            <a:lvl5pPr marL="1828800" indent="0">
              <a:buNone/>
              <a:defRPr sz="900" b="1" spc="300">
                <a:latin typeface="Ralewa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093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5D22C4A-7E5F-10EC-D32F-A586E3B040EB}"/>
              </a:ext>
            </a:extLst>
          </p:cNvPr>
          <p:cNvSpPr/>
          <p:nvPr userDrawn="1"/>
        </p:nvSpPr>
        <p:spPr>
          <a:xfrm>
            <a:off x="0" y="-638"/>
            <a:ext cx="12192000" cy="68586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F7900659-A23A-18E4-2CF0-5AEB507436F8}"/>
              </a:ext>
            </a:extLst>
          </p:cNvPr>
          <p:cNvSpPr>
            <a:spLocks/>
          </p:cNvSpPr>
          <p:nvPr userDrawn="1"/>
        </p:nvSpPr>
        <p:spPr bwMode="auto">
          <a:xfrm>
            <a:off x="8644535" y="6604504"/>
            <a:ext cx="336833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spc="0" dirty="0">
                <a:solidFill>
                  <a:schemeClr val="bg1">
                    <a:lumMod val="10000"/>
                  </a:schemeClr>
                </a:solidFill>
                <a:latin typeface="Raleway" panose="020B0503030101060003" pitchFamily="34" charset="0"/>
              </a:rPr>
              <a:t>WUNUVAKINDFUN</a:t>
            </a:r>
            <a:r>
              <a:rPr lang="en-US" sz="800" b="0" i="0" kern="1200" spc="150" dirty="0">
                <a:solidFill>
                  <a:schemeClr val="bg1">
                    <a:lumMod val="10000"/>
                  </a:schemeClr>
                </a:solidFill>
                <a:latin typeface="Raleway" panose="020B0503030101060003" pitchFamily="34" charset="77"/>
                <a:ea typeface="+mn-ea"/>
                <a:cs typeface="Calibri Light" panose="020F0302020204030204" pitchFamily="34" charset="0"/>
              </a:rPr>
              <a:t>.COM | All Rights Reserved.</a:t>
            </a:r>
            <a:endParaRPr lang="en-US" sz="800" b="0" i="0" spc="150" dirty="0">
              <a:solidFill>
                <a:schemeClr val="bg1">
                  <a:lumMod val="10000"/>
                </a:schemeClr>
              </a:solidFill>
              <a:latin typeface="Raleway" panose="020B0503030101060003" pitchFamily="34" charset="77"/>
              <a:ea typeface="ＭＳ Ｐゴシック" charset="0"/>
              <a:cs typeface="Calibri Light" panose="020F0302020204030204" pitchFamily="34" charset="0"/>
              <a:sym typeface="Bebas Neue" charset="0"/>
            </a:endParaRPr>
          </a:p>
        </p:txBody>
      </p:sp>
      <p:pic>
        <p:nvPicPr>
          <p:cNvPr id="12" name="Picture 11" descr="Shape&#10;&#10;Description automatically generated with medium confidence">
            <a:extLst>
              <a:ext uri="{FF2B5EF4-FFF2-40B4-BE49-F238E27FC236}">
                <a16:creationId xmlns:a16="http://schemas.microsoft.com/office/drawing/2014/main" id="{B6FB3DC0-F325-D4CF-8C00-79CF293B10D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7667" y="6563116"/>
            <a:ext cx="913704" cy="1756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7BB3B4-A689-594D-865F-BB93336279F4}"/>
              </a:ext>
            </a:extLst>
          </p:cNvPr>
          <p:cNvSpPr txBox="1"/>
          <p:nvPr userDrawn="1"/>
        </p:nvSpPr>
        <p:spPr>
          <a:xfrm>
            <a:off x="2628319" y="6523283"/>
            <a:ext cx="5793385" cy="255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800" u="none" spc="0" dirty="0">
                <a:solidFill>
                  <a:schemeClr val="bg1">
                    <a:lumMod val="10000"/>
                  </a:schemeClr>
                </a:solidFill>
                <a:latin typeface="Raleway" panose="020B0503030101060003" pitchFamily="34" charset="0"/>
              </a:rPr>
              <a:t>T.1.716.854.7481•425 Michigan Ave, Suite LL20 </a:t>
            </a:r>
            <a:r>
              <a:rPr lang="en-US" sz="800" u="none" spc="0" baseline="0" dirty="0">
                <a:solidFill>
                  <a:schemeClr val="bg1">
                    <a:lumMod val="10000"/>
                  </a:schemeClr>
                </a:solidFill>
                <a:latin typeface="Raleway" panose="020B0503030101060003" pitchFamily="34" charset="0"/>
              </a:rPr>
              <a:t>• </a:t>
            </a:r>
            <a:r>
              <a:rPr lang="en-US" sz="800" u="none" spc="0" dirty="0">
                <a:solidFill>
                  <a:schemeClr val="bg1">
                    <a:lumMod val="10000"/>
                  </a:schemeClr>
                </a:solidFill>
                <a:latin typeface="Raleway" panose="020B0503030101060003" pitchFamily="34" charset="0"/>
              </a:rPr>
              <a:t>Buffalo, NY 14210 USA</a:t>
            </a:r>
          </a:p>
        </p:txBody>
      </p:sp>
    </p:spTree>
    <p:extLst>
      <p:ext uri="{BB962C8B-B14F-4D97-AF65-F5344CB8AC3E}">
        <p14:creationId xmlns:p14="http://schemas.microsoft.com/office/powerpoint/2010/main" val="66718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9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icture Placeholder 142" descr="A bottle with a zipper&#10;&#10;Description automatically generated">
            <a:extLst>
              <a:ext uri="{FF2B5EF4-FFF2-40B4-BE49-F238E27FC236}">
                <a16:creationId xmlns:a16="http://schemas.microsoft.com/office/drawing/2014/main" id="{6652A5D1-6ACF-3AC5-CCC8-FEF17CCFCFC7}"/>
              </a:ext>
            </a:extLst>
          </p:cNvPr>
          <p:cNvPicPr>
            <a:picLocks noGrp="1" noChangeAspect="1"/>
          </p:cNvPicPr>
          <p:nvPr>
            <p:ph type="pic" sz="quarter" idx="4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9" r="10919"/>
          <a:stretch>
            <a:fillRect/>
          </a:stretch>
        </p:blipFill>
        <p:spPr/>
      </p:pic>
      <p:pic>
        <p:nvPicPr>
          <p:cNvPr id="146" name="Picture Placeholder 145" descr="A bottle with a zipper&#10;&#10;Description automatically generated">
            <a:extLst>
              <a:ext uri="{FF2B5EF4-FFF2-40B4-BE49-F238E27FC236}">
                <a16:creationId xmlns:a16="http://schemas.microsoft.com/office/drawing/2014/main" id="{300692FA-AFBD-4CA8-1E87-C461DE604051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1" r="10891"/>
          <a:stretch>
            <a:fillRect/>
          </a:stretch>
        </p:blipFill>
        <p:spPr/>
      </p:pic>
      <p:pic>
        <p:nvPicPr>
          <p:cNvPr id="148" name="Picture Placeholder 147" descr="A bottle with a zipper&#10;&#10;Description automatically generated">
            <a:extLst>
              <a:ext uri="{FF2B5EF4-FFF2-40B4-BE49-F238E27FC236}">
                <a16:creationId xmlns:a16="http://schemas.microsoft.com/office/drawing/2014/main" id="{12C84C50-9643-70AE-7296-4221E5CF7B78}"/>
              </a:ext>
            </a:extLst>
          </p:cNvPr>
          <p:cNvPicPr>
            <a:picLocks noGrp="1" noChangeAspect="1"/>
          </p:cNvPicPr>
          <p:nvPr>
            <p:ph type="pic" sz="quarter" idx="49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1" r="10891"/>
          <a:stretch>
            <a:fillRect/>
          </a:stretch>
        </p:blipFill>
        <p:spPr/>
      </p:pic>
      <p:pic>
        <p:nvPicPr>
          <p:cNvPr id="88" name="Picture Placeholder 87" descr="A display of various cards&#10;&#10;Description automatically generated with medium confidence">
            <a:extLst>
              <a:ext uri="{FF2B5EF4-FFF2-40B4-BE49-F238E27FC236}">
                <a16:creationId xmlns:a16="http://schemas.microsoft.com/office/drawing/2014/main" id="{3381EB55-CD72-BA08-A293-48FD13113C2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" b="24"/>
          <a:stretch>
            <a:fillRect/>
          </a:stretch>
        </p:blipFill>
        <p:spPr/>
      </p:pic>
      <p:pic>
        <p:nvPicPr>
          <p:cNvPr id="124" name="Picture Placeholder 123" descr="A label with flowers and a flag&#10;&#10;Description automatically generated">
            <a:extLst>
              <a:ext uri="{FF2B5EF4-FFF2-40B4-BE49-F238E27FC236}">
                <a16:creationId xmlns:a16="http://schemas.microsoft.com/office/drawing/2014/main" id="{2C6F0FD1-18CA-6ADF-6ACC-5B08E17190BF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" b="1399"/>
          <a:stretch>
            <a:fillRect/>
          </a:stretch>
        </p:blipFill>
        <p:spPr/>
      </p:pic>
      <p:pic>
        <p:nvPicPr>
          <p:cNvPr id="127" name="Picture Placeholder 126" descr="A bottle with flowers and flags&#10;&#10;Description automatically generated">
            <a:extLst>
              <a:ext uri="{FF2B5EF4-FFF2-40B4-BE49-F238E27FC236}">
                <a16:creationId xmlns:a16="http://schemas.microsoft.com/office/drawing/2014/main" id="{D0587334-1C98-40D8-01A6-A45FEB4E2EA0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3" b="1323"/>
          <a:stretch>
            <a:fillRect/>
          </a:stretch>
        </p:blipFill>
        <p:spPr/>
      </p:pic>
      <p:pic>
        <p:nvPicPr>
          <p:cNvPr id="130" name="Picture Placeholder 129" descr="A red can with white text and blue and white text&#10;&#10;Description automatically generated">
            <a:extLst>
              <a:ext uri="{FF2B5EF4-FFF2-40B4-BE49-F238E27FC236}">
                <a16:creationId xmlns:a16="http://schemas.microsoft.com/office/drawing/2014/main" id="{3F2EA60A-D669-03DB-CADF-FAD41BF521C2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" b="1399"/>
          <a:stretch>
            <a:fillRect/>
          </a:stretch>
        </p:blipFill>
        <p:spPr/>
      </p:pic>
      <p:pic>
        <p:nvPicPr>
          <p:cNvPr id="132" name="Picture Placeholder 131" descr="A can of a drink&#10;&#10;Description automatically generated with medium confidence">
            <a:extLst>
              <a:ext uri="{FF2B5EF4-FFF2-40B4-BE49-F238E27FC236}">
                <a16:creationId xmlns:a16="http://schemas.microsoft.com/office/drawing/2014/main" id="{A909EF17-B974-5CD5-4C6F-F35C8945ED44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3" b="1323"/>
          <a:stretch>
            <a:fillRect/>
          </a:stretch>
        </p:blipFill>
        <p:spPr/>
      </p:pic>
      <p:pic>
        <p:nvPicPr>
          <p:cNvPr id="138" name="Picture Placeholder 137" descr="A black bottle with a black label with a black background&#10;&#10;Description automatically generated">
            <a:extLst>
              <a:ext uri="{FF2B5EF4-FFF2-40B4-BE49-F238E27FC236}">
                <a16:creationId xmlns:a16="http://schemas.microsoft.com/office/drawing/2014/main" id="{C823E40F-AF27-A377-18CC-32534F0BCBFB}"/>
              </a:ext>
            </a:extLst>
          </p:cNvPr>
          <p:cNvPicPr>
            <a:picLocks noGrp="1" noChangeAspect="1"/>
          </p:cNvPicPr>
          <p:nvPr>
            <p:ph type="pic" sz="quarter" idx="32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" b="668"/>
          <a:stretch>
            <a:fillRect/>
          </a:stretch>
        </p:blipFill>
        <p:spPr/>
      </p:pic>
      <p:pic>
        <p:nvPicPr>
          <p:cNvPr id="105" name="Picture Placeholder 104" descr="A close up of a bottle&#10;&#10;Description automatically generated">
            <a:extLst>
              <a:ext uri="{FF2B5EF4-FFF2-40B4-BE49-F238E27FC236}">
                <a16:creationId xmlns:a16="http://schemas.microsoft.com/office/drawing/2014/main" id="{A1E80492-D97E-9B59-B36F-8F17136657FB}"/>
              </a:ext>
            </a:extLst>
          </p:cNvPr>
          <p:cNvPicPr>
            <a:picLocks noGrp="1" noChangeAspect="1"/>
          </p:cNvPicPr>
          <p:nvPr>
            <p:ph type="pic" sz="quarter" idx="40"/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" b="897"/>
          <a:stretch>
            <a:fillRect/>
          </a:stretch>
        </p:blipFill>
        <p:spPr/>
      </p:pic>
      <p:pic>
        <p:nvPicPr>
          <p:cNvPr id="103" name="Picture Placeholder 102" descr="A can of soda with stars and stripes&#10;&#10;Description automatically generated">
            <a:extLst>
              <a:ext uri="{FF2B5EF4-FFF2-40B4-BE49-F238E27FC236}">
                <a16:creationId xmlns:a16="http://schemas.microsoft.com/office/drawing/2014/main" id="{64AA1828-E913-FC24-E980-E8D4BF447514}"/>
              </a:ext>
            </a:extLst>
          </p:cNvPr>
          <p:cNvPicPr>
            <a:picLocks noGrp="1" noChangeAspect="1"/>
          </p:cNvPicPr>
          <p:nvPr>
            <p:ph type="pic" sz="quarter" idx="41"/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" b="192"/>
          <a:stretch>
            <a:fillRect/>
          </a:stretch>
        </p:blipFill>
        <p:spPr/>
      </p:pic>
      <p:pic>
        <p:nvPicPr>
          <p:cNvPr id="100" name="Picture Placeholder 99" descr="A can of beer with a patriotic design&#10;&#10;Description automatically generated">
            <a:extLst>
              <a:ext uri="{FF2B5EF4-FFF2-40B4-BE49-F238E27FC236}">
                <a16:creationId xmlns:a16="http://schemas.microsoft.com/office/drawing/2014/main" id="{D89754E6-D26E-9396-F0C6-759FE9ACC4E5}"/>
              </a:ext>
            </a:extLst>
          </p:cNvPr>
          <p:cNvPicPr>
            <a:picLocks noGrp="1" noChangeAspect="1"/>
          </p:cNvPicPr>
          <p:nvPr>
            <p:ph type="pic" sz="quarter" idx="42"/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" b="940"/>
          <a:stretch>
            <a:fillRect/>
          </a:stretch>
        </p:blipFill>
        <p:spPr/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92BF63-F2DB-C933-F693-C19615AC0683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r>
              <a:rPr lang="en-US" b="0" spc="0" dirty="0"/>
              <a:t>WUNUVAKIND™ NEOPRENE COOLERS • AMERICA250</a:t>
            </a:r>
          </a:p>
        </p:txBody>
      </p:sp>
      <p:pic>
        <p:nvPicPr>
          <p:cNvPr id="90" name="Picture Placeholder 89" descr="A red can on a table&#10;&#10;Description automatically generated">
            <a:extLst>
              <a:ext uri="{FF2B5EF4-FFF2-40B4-BE49-F238E27FC236}">
                <a16:creationId xmlns:a16="http://schemas.microsoft.com/office/drawing/2014/main" id="{39C45DEC-68CB-122A-B0EC-3B874EB2F271}"/>
              </a:ext>
            </a:extLst>
          </p:cNvPr>
          <p:cNvPicPr>
            <a:picLocks noGrp="1" noChangeAspect="1"/>
          </p:cNvPicPr>
          <p:nvPr>
            <p:ph type="pic" sz="quarter" idx="55"/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30590" y="396871"/>
            <a:ext cx="1513943" cy="1513943"/>
          </a:xfrm>
        </p:spPr>
      </p:pic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18F8F0E6-A43B-0B14-5EAC-DADB276D409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DPH-007 | Uncle Sam Hat</a:t>
            </a:r>
          </a:p>
        </p:txBody>
      </p:sp>
      <p:sp>
        <p:nvSpPr>
          <p:cNvPr id="73" name="Text Placeholder 72">
            <a:extLst>
              <a:ext uri="{FF2B5EF4-FFF2-40B4-BE49-F238E27FC236}">
                <a16:creationId xmlns:a16="http://schemas.microsoft.com/office/drawing/2014/main" id="{2DF962DA-93D8-0964-7973-4D2AD304FCDF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r>
              <a:rPr lang="en-US" dirty="0"/>
              <a:t>DPH-014 | 4</a:t>
            </a:r>
            <a:r>
              <a:rPr lang="en-US" baseline="30000" dirty="0"/>
              <a:t>th</a:t>
            </a:r>
            <a:r>
              <a:rPr lang="en-US" dirty="0"/>
              <a:t> of July</a:t>
            </a:r>
          </a:p>
        </p:txBody>
      </p:sp>
      <p:sp>
        <p:nvSpPr>
          <p:cNvPr id="74" name="Text Placeholder 73">
            <a:extLst>
              <a:ext uri="{FF2B5EF4-FFF2-40B4-BE49-F238E27FC236}">
                <a16:creationId xmlns:a16="http://schemas.microsoft.com/office/drawing/2014/main" id="{8F5EE8FF-BDFF-58EE-69C0-EED9717D0E1D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2212146" y="6002648"/>
            <a:ext cx="1282445" cy="249237"/>
          </a:xfrm>
        </p:spPr>
        <p:txBody>
          <a:bodyPr/>
          <a:lstStyle/>
          <a:p>
            <a:r>
              <a:rPr lang="en-US" dirty="0"/>
              <a:t>DPH-015 | 1776-2026</a:t>
            </a:r>
          </a:p>
        </p:txBody>
      </p:sp>
      <p:sp>
        <p:nvSpPr>
          <p:cNvPr id="75" name="Text Placeholder 74">
            <a:extLst>
              <a:ext uri="{FF2B5EF4-FFF2-40B4-BE49-F238E27FC236}">
                <a16:creationId xmlns:a16="http://schemas.microsoft.com/office/drawing/2014/main" id="{2A4480FE-4EEF-7B01-1047-86FBA8714D51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r>
              <a:rPr lang="en-US" dirty="0"/>
              <a:t>DPH-009 | Stamps</a:t>
            </a:r>
          </a:p>
        </p:txBody>
      </p:sp>
      <p:sp>
        <p:nvSpPr>
          <p:cNvPr id="76" name="Text Placeholder 75">
            <a:extLst>
              <a:ext uri="{FF2B5EF4-FFF2-40B4-BE49-F238E27FC236}">
                <a16:creationId xmlns:a16="http://schemas.microsoft.com/office/drawing/2014/main" id="{BF762F09-04A8-C643-E9A1-D56DDB5B9214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4468329" y="3666952"/>
            <a:ext cx="1316245" cy="249237"/>
          </a:xfrm>
        </p:spPr>
        <p:txBody>
          <a:bodyPr/>
          <a:lstStyle/>
          <a:p>
            <a:r>
              <a:rPr lang="en-US" dirty="0"/>
              <a:t>DPH-012 | Party On USA</a:t>
            </a:r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DB2E6EB2-428E-5425-22F9-E91B7D0E1C5E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5710720" y="3666952"/>
            <a:ext cx="1341782" cy="249237"/>
          </a:xfrm>
        </p:spPr>
        <p:txBody>
          <a:bodyPr/>
          <a:lstStyle/>
          <a:p>
            <a:r>
              <a:rPr lang="en-US" dirty="0"/>
              <a:t>DPH-016 | Floral Liberty</a:t>
            </a:r>
          </a:p>
        </p:txBody>
      </p:sp>
      <p:sp>
        <p:nvSpPr>
          <p:cNvPr id="79" name="Text Placeholder 78">
            <a:extLst>
              <a:ext uri="{FF2B5EF4-FFF2-40B4-BE49-F238E27FC236}">
                <a16:creationId xmlns:a16="http://schemas.microsoft.com/office/drawing/2014/main" id="{966AD669-C951-C4D7-C277-C3E913B87291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en-US" dirty="0"/>
              <a:t>DPH-017 | 250 Years of Excellence</a:t>
            </a:r>
          </a:p>
        </p:txBody>
      </p:sp>
      <p:sp>
        <p:nvSpPr>
          <p:cNvPr id="80" name="Text Placeholder 79">
            <a:extLst>
              <a:ext uri="{FF2B5EF4-FFF2-40B4-BE49-F238E27FC236}">
                <a16:creationId xmlns:a16="http://schemas.microsoft.com/office/drawing/2014/main" id="{107D9670-FFFF-926D-8AC2-CB2D4F8694E1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8364467" y="3666952"/>
            <a:ext cx="1269158" cy="249237"/>
          </a:xfrm>
        </p:spPr>
        <p:txBody>
          <a:bodyPr/>
          <a:lstStyle/>
          <a:p>
            <a:r>
              <a:rPr lang="en-US" dirty="0"/>
              <a:t>DPH-021 | Lit Like 1776</a:t>
            </a:r>
          </a:p>
        </p:txBody>
      </p:sp>
      <p:sp>
        <p:nvSpPr>
          <p:cNvPr id="81" name="Text Placeholder 80">
            <a:extLst>
              <a:ext uri="{FF2B5EF4-FFF2-40B4-BE49-F238E27FC236}">
                <a16:creationId xmlns:a16="http://schemas.microsoft.com/office/drawing/2014/main" id="{1429B752-5467-11B8-AECE-12D869F89C7D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/>
        <p:txBody>
          <a:bodyPr/>
          <a:lstStyle/>
          <a:p>
            <a:r>
              <a:rPr lang="en-US" dirty="0"/>
              <a:t>DPH-023 | Made in USA Underwear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8766DE36-319E-B7A3-1347-779AD3F07332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/>
        <p:txBody>
          <a:bodyPr/>
          <a:lstStyle/>
          <a:p>
            <a:r>
              <a:rPr lang="en-US" dirty="0"/>
              <a:t>DPH-013 | Quarter Life Crisis</a:t>
            </a:r>
          </a:p>
        </p:txBody>
      </p:sp>
      <p:sp>
        <p:nvSpPr>
          <p:cNvPr id="83" name="Text Placeholder 82">
            <a:extLst>
              <a:ext uri="{FF2B5EF4-FFF2-40B4-BE49-F238E27FC236}">
                <a16:creationId xmlns:a16="http://schemas.microsoft.com/office/drawing/2014/main" id="{36070BE8-0BEE-F7DD-6EA9-F046047F73C0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4498147" y="6280943"/>
            <a:ext cx="1751873" cy="249237"/>
          </a:xfrm>
        </p:spPr>
        <p:txBody>
          <a:bodyPr/>
          <a:lstStyle/>
          <a:p>
            <a:r>
              <a:rPr lang="en-US" dirty="0"/>
              <a:t>DPH-011 | </a:t>
            </a:r>
            <a:r>
              <a:rPr lang="en-US" dirty="0" err="1"/>
              <a:t>SemiQuinu</a:t>
            </a:r>
            <a:r>
              <a:rPr lang="en-US" dirty="0"/>
              <a:t> Newspaper</a:t>
            </a:r>
          </a:p>
        </p:txBody>
      </p:sp>
      <p:sp>
        <p:nvSpPr>
          <p:cNvPr id="84" name="Text Placeholder 83">
            <a:extLst>
              <a:ext uri="{FF2B5EF4-FFF2-40B4-BE49-F238E27FC236}">
                <a16:creationId xmlns:a16="http://schemas.microsoft.com/office/drawing/2014/main" id="{9ECBA56B-686B-1716-132E-7B57858CBDA8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406460" y="6280943"/>
            <a:ext cx="1751873" cy="249237"/>
          </a:xfrm>
        </p:spPr>
        <p:txBody>
          <a:bodyPr/>
          <a:lstStyle/>
          <a:p>
            <a:r>
              <a:rPr lang="en-US" dirty="0"/>
              <a:t>DPH-010 | Sweet Land of Liberty</a:t>
            </a:r>
          </a:p>
        </p:txBody>
      </p:sp>
      <p:sp>
        <p:nvSpPr>
          <p:cNvPr id="85" name="Text Placeholder 84">
            <a:extLst>
              <a:ext uri="{FF2B5EF4-FFF2-40B4-BE49-F238E27FC236}">
                <a16:creationId xmlns:a16="http://schemas.microsoft.com/office/drawing/2014/main" id="{5D2D20C1-9FB7-4B09-3914-A84651292F7A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8314773" y="6280943"/>
            <a:ext cx="1751873" cy="249237"/>
          </a:xfrm>
        </p:spPr>
        <p:txBody>
          <a:bodyPr/>
          <a:lstStyle/>
          <a:p>
            <a:r>
              <a:rPr lang="en-US" dirty="0"/>
              <a:t>DPH-018 | Cartoon Liberty</a:t>
            </a:r>
          </a:p>
        </p:txBody>
      </p:sp>
      <p:sp>
        <p:nvSpPr>
          <p:cNvPr id="86" name="Text Placeholder 85">
            <a:extLst>
              <a:ext uri="{FF2B5EF4-FFF2-40B4-BE49-F238E27FC236}">
                <a16:creationId xmlns:a16="http://schemas.microsoft.com/office/drawing/2014/main" id="{F9271BE9-B2F9-2791-41F1-6563F7453E04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10292660" y="6280943"/>
            <a:ext cx="1751873" cy="249237"/>
          </a:xfrm>
        </p:spPr>
        <p:txBody>
          <a:bodyPr/>
          <a:lstStyle/>
          <a:p>
            <a:r>
              <a:rPr lang="en-US" dirty="0"/>
              <a:t>DPH-019 | Eagle Seal</a:t>
            </a:r>
          </a:p>
        </p:txBody>
      </p:sp>
      <p:pic>
        <p:nvPicPr>
          <p:cNvPr id="116" name="Picture Placeholder 115" descr="A red and blue postage stamps&#10;&#10;Description automatically generated">
            <a:extLst>
              <a:ext uri="{FF2B5EF4-FFF2-40B4-BE49-F238E27FC236}">
                <a16:creationId xmlns:a16="http://schemas.microsoft.com/office/drawing/2014/main" id="{0B7B7C03-804D-6411-7D66-F321056C48C6}"/>
              </a:ext>
            </a:extLst>
          </p:cNvPr>
          <p:cNvPicPr>
            <a:picLocks noGrp="1" noChangeAspect="1"/>
          </p:cNvPicPr>
          <p:nvPr>
            <p:ph type="pic" sz="quarter" idx="39"/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r="35"/>
          <a:stretch>
            <a:fillRect/>
          </a:stretch>
        </p:blipFill>
        <p:spPr/>
      </p:pic>
      <p:pic>
        <p:nvPicPr>
          <p:cNvPr id="119" name="Picture Placeholder 118" descr="A black can with a blue and red design&#10;&#10;Description automatically generated">
            <a:extLst>
              <a:ext uri="{FF2B5EF4-FFF2-40B4-BE49-F238E27FC236}">
                <a16:creationId xmlns:a16="http://schemas.microsoft.com/office/drawing/2014/main" id="{21A57C0B-2C6B-2690-FCB8-69954C1BA80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3" b="1323"/>
          <a:stretch>
            <a:fillRect/>
          </a:stretch>
        </p:blipFill>
        <p:spPr/>
      </p:pic>
      <p:pic>
        <p:nvPicPr>
          <p:cNvPr id="140" name="Picture Placeholder 139" descr="A bottle with a zipper&#10;&#10;Description automatically generated">
            <a:extLst>
              <a:ext uri="{FF2B5EF4-FFF2-40B4-BE49-F238E27FC236}">
                <a16:creationId xmlns:a16="http://schemas.microsoft.com/office/drawing/2014/main" id="{407AA6F5-0720-4246-754C-7299E9369BC3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9" r="10919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A3D816-E725-B454-F67C-EF03D057B4AA}"/>
              </a:ext>
            </a:extLst>
          </p:cNvPr>
          <p:cNvSpPr txBox="1"/>
          <p:nvPr/>
        </p:nvSpPr>
        <p:spPr>
          <a:xfrm>
            <a:off x="7583990" y="595714"/>
            <a:ext cx="3128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USA 250 COOZIE DISPLAY</a:t>
            </a:r>
          </a:p>
          <a:p>
            <a:pPr algn="ctr"/>
            <a:r>
              <a:rPr lang="en-US" sz="1200" dirty="0"/>
              <a:t>24 BOTTLE SUITS</a:t>
            </a:r>
          </a:p>
          <a:p>
            <a:pPr algn="ctr"/>
            <a:r>
              <a:rPr lang="en-US" sz="1200" dirty="0"/>
              <a:t>36 CAN COOLERS</a:t>
            </a:r>
          </a:p>
          <a:p>
            <a:pPr algn="ctr"/>
            <a:r>
              <a:rPr lang="en-US" sz="1200" dirty="0"/>
              <a:t>24 SLIM CAN COOLERS</a:t>
            </a:r>
          </a:p>
        </p:txBody>
      </p:sp>
    </p:spTree>
    <p:extLst>
      <p:ext uri="{BB962C8B-B14F-4D97-AF65-F5344CB8AC3E}">
        <p14:creationId xmlns:p14="http://schemas.microsoft.com/office/powerpoint/2010/main" val="178091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lean">
      <a:dk1>
        <a:srgbClr val="38383A"/>
      </a:dk1>
      <a:lt1>
        <a:srgbClr val="F5F5F5"/>
      </a:lt1>
      <a:dk2>
        <a:srgbClr val="3E424C"/>
      </a:dk2>
      <a:lt2>
        <a:srgbClr val="E7E6E6"/>
      </a:lt2>
      <a:accent1>
        <a:srgbClr val="CDD8DA"/>
      </a:accent1>
      <a:accent2>
        <a:srgbClr val="A1B9BB"/>
      </a:accent2>
      <a:accent3>
        <a:srgbClr val="3E424C"/>
      </a:accent3>
      <a:accent4>
        <a:srgbClr val="38383A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33866</TotalTime>
  <Words>86</Words>
  <Application>Microsoft Office PowerPoint</Application>
  <PresentationFormat>Widescreen</PresentationFormat>
  <Paragraphs>20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Raleway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Holoma PD</dc:creator>
  <cp:keywords/>
  <dc:description/>
  <cp:lastModifiedBy>Barak Ulin</cp:lastModifiedBy>
  <cp:revision>917</cp:revision>
  <dcterms:created xsi:type="dcterms:W3CDTF">2018-04-10T08:52:29Z</dcterms:created>
  <dcterms:modified xsi:type="dcterms:W3CDTF">2025-03-13T20:51:30Z</dcterms:modified>
  <cp:category/>
</cp:coreProperties>
</file>