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6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4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5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11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16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8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63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54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B7F8D-096E-4AEA-B733-A35F2A1A904A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A7DA3-D3B2-4EB7-BE62-EA7BB49D8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57900" y="307096"/>
            <a:ext cx="91017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Honeycomb Centerpieces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60695" y="3164005"/>
            <a:ext cx="184286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100-50000X-9</a:t>
            </a:r>
          </a:p>
          <a:p>
            <a:r>
              <a:rPr lang="en-US" dirty="0"/>
              <a:t>9” Pumpkin</a:t>
            </a:r>
          </a:p>
          <a:p>
            <a:r>
              <a:rPr lang="en-US" dirty="0"/>
              <a:t>Pack: 48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715" y="1159327"/>
            <a:ext cx="100584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311" y="1159327"/>
            <a:ext cx="1188720" cy="1828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965" y="1138226"/>
            <a:ext cx="1049276" cy="182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6241" y="3159762"/>
            <a:ext cx="22187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100-500001-9</a:t>
            </a:r>
          </a:p>
          <a:p>
            <a:r>
              <a:rPr lang="en-US" dirty="0"/>
              <a:t>9” Frida Centerpiece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9254" y="3159761"/>
            <a:ext cx="173553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100-500002-9</a:t>
            </a:r>
          </a:p>
          <a:p>
            <a:r>
              <a:rPr lang="en-US" dirty="0"/>
              <a:t>9” DOD Couple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39017" y="3151825"/>
            <a:ext cx="18428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100-500003-9</a:t>
            </a:r>
          </a:p>
          <a:p>
            <a:r>
              <a:rPr lang="en-US" dirty="0"/>
              <a:t>Lady with Fan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6241" y="4594297"/>
            <a:ext cx="221878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100-500001-14</a:t>
            </a:r>
          </a:p>
          <a:p>
            <a:r>
              <a:rPr lang="en-US" dirty="0"/>
              <a:t>14” Frida Centerpiece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37932" y="4594959"/>
            <a:ext cx="1800664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100-500002-14</a:t>
            </a:r>
          </a:p>
          <a:p>
            <a:r>
              <a:rPr lang="en-US" dirty="0"/>
              <a:t>14” DOD Couple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8369" y="4594959"/>
            <a:ext cx="184286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100-500003-14</a:t>
            </a:r>
          </a:p>
          <a:p>
            <a:r>
              <a:rPr lang="en-US" dirty="0"/>
              <a:t>14” Lady with Fan</a:t>
            </a:r>
          </a:p>
          <a:p>
            <a:r>
              <a:rPr lang="en-US" dirty="0"/>
              <a:t>Pack: 48</a:t>
            </a:r>
          </a:p>
          <a:p>
            <a:r>
              <a:rPr lang="en-US" dirty="0"/>
              <a:t>Assorted colors</a:t>
            </a:r>
          </a:p>
        </p:txBody>
      </p:sp>
      <p:pic>
        <p:nvPicPr>
          <p:cNvPr id="14" name="Picture 13" descr="https://attachments.office.net/owa/mscotto%40mr2dglobal.com/service.svc/s/GetAttachmentThumbnail?id=AAMkADFmZjg5ODE3LTEyNWMtNDcxOC04ODE1LTczNDk4OWQ3OWUxYgBGAAAAAADQ3AYDhNwFSqcpnlUT4D%2BVBwCTVlqljedgTYJkX6r13B%2FVAAAAAAEMAACTVlqljedgTYJkX6r13B%2FVAASE79tiAAABEgAQAMfU03lp2N5Bml2h7O7ZL2w%3D&amp;thumbnailType=2&amp;token=eyJhbGciOiJSUzI1NiIsImtpZCI6IkZBRDY1NDI2MkM2QUYyOTYxQUExRThDQUI3OEZGMUIyNzBFNzA3RTkiLCJ0eXAiOiJKV1QiLCJ4NXQiOiItdFpVSml4cThwWWFvZWpLdDRfeHNuRG5CLWsifQ.eyJvcmlnaW4iOiJodHRwczovL291dGxvb2sub2ZmaWNlLmNvbSIsInVjIjoiYWE2OGE3MWZhNzc3NGVkNzg3NmM4NmY4YjQ0MTU1OWQiLCJzaWduaW5fc3RhdGUiOiJbXCJrbXNpXCJdIiwidmVyIjoiRXhjaGFuZ2UuQ2FsbGJhY2suVjEiLCJhcHBjdHhzZW5kZXIiOiJPd2FEb3dubG9hZEA0Mjc2MGMyOC04NjFkLTQxNDMtOTQ3OC03NzdmOWYwNDgwZmEiLCJpc3NyaW5nIjoiV1ciLCJhcHBjdHgiOiJ7XCJtc2V4Y2hwcm90XCI6XCJvd2FcIixcInB1aWRcIjpcIjExNTM5NzcwMjU2MDM1Nzk3NThcIixcInNjb3BlXCI6XCJPd2FEb3dubG9hZFwiLFwib2lkXCI6XCIwYTBiNzFiMC00ZTVmLTQzZjQtOTgzYy00ODViMjEzNjlkYTBcIixcInByaW1hcnlzaWRcIjpcIlMtMS01LTIxLTI4NzAwMDk4NDYtMzA3OTc1OTM4NC0yNjYwMDc4ODAzLTQ3NDg1NTFcIn0iLCJuYmYiOjE2NDk0NDg2ODksImV4cCI6MTY0OTQ0OTI4OSwiaXNzIjoiMDAwMDAwMDItMDAwMC0wZmYxLWNlMDAtMDAwMDAwMDAwMDAwQDQyNzYwYzI4LTg2MWQtNDE0My05NDc4LTc3N2Y5ZjA0ODBmYSIsImF1ZCI6IjAwMDAwMDAyLTAwMDAtMGZmMS1jZTAwLTAwMDAwMDAwMDAwMC9hdHRhY2htZW50cy5vZmZpY2UubmV0QDQyNzYwYzI4LTg2MWQtNDE0My05NDc4LTc3N2Y5ZjA0ODBmYSIsImhhcHAiOiJvd2EifQ.KpL6ZHpr8mSdIJqsaJqOYiPEQVhu6uGQlKcr3kvq-PeDhEupHv6-tNqzXfBJCcN4GWxWpsIwLFvqbRd9Hh6LPdSQstcKd0ntg36ag9O9__cSXFIP27ptBjLAb3zBc87V4s4MvdhUgC_vB8UCMsiMTnAaxSjDpfXO8udagcmqDXc2aOHQ79pOKXEtrA3qGUEEXw0P4LkaJQcdpsAUCry8abir9hJtwv-Tk7IVqHrhmV8QSx2nox8FXN7dsyuXMCHOt9u4bjK1YSVoSXZbN8QiKBjjf7fenb80o106UaU3p8f81EZJzTu5mraSTcOGk6XcT_tdi7u9Tp_2yPXY3iUKUw&amp;X-OWA-CANARY=Oft6q0tHX0inNB8TYNduikCGTVicGdoYP85EcY87q4oMf-t_IKYtqwAAq-D-a7gAJFhiVLfGbHw.&amp;owa=outlook.office.com&amp;scriptVer=20220325002.10&amp;animation=tru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5" t="33967" r="25725" b="9420"/>
          <a:stretch/>
        </p:blipFill>
        <p:spPr bwMode="auto">
          <a:xfrm>
            <a:off x="7871255" y="1321106"/>
            <a:ext cx="1329905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Image preview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45" t="6049" r="2778" b="20363"/>
          <a:stretch/>
        </p:blipFill>
        <p:spPr bwMode="auto">
          <a:xfrm>
            <a:off x="9949471" y="1321106"/>
            <a:ext cx="1420451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7743030" y="4594959"/>
            <a:ext cx="176053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100-50000X-14</a:t>
            </a:r>
          </a:p>
          <a:p>
            <a:r>
              <a:rPr lang="en-US" dirty="0"/>
              <a:t>14” Pumpkin</a:t>
            </a:r>
          </a:p>
          <a:p>
            <a:r>
              <a:rPr lang="en-US" dirty="0"/>
              <a:t>Pack: 48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002850" y="3151825"/>
            <a:ext cx="15782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100-50000X-9</a:t>
            </a:r>
          </a:p>
          <a:p>
            <a:r>
              <a:rPr lang="en-US" dirty="0"/>
              <a:t>9” Ghost</a:t>
            </a:r>
          </a:p>
          <a:p>
            <a:r>
              <a:rPr lang="en-US" dirty="0"/>
              <a:t>Pack: 48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02850" y="4623756"/>
            <a:ext cx="157827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100-50000X-9</a:t>
            </a:r>
          </a:p>
          <a:p>
            <a:r>
              <a:rPr lang="en-US" dirty="0"/>
              <a:t>14” Pumpkin</a:t>
            </a:r>
          </a:p>
          <a:p>
            <a:r>
              <a:rPr lang="en-US" dirty="0"/>
              <a:t>Pack: 48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13" y="5851228"/>
            <a:ext cx="502920" cy="9144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0355" y="5850897"/>
            <a:ext cx="594360" cy="9144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146" y="5879033"/>
            <a:ext cx="597786" cy="9144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241" y="5805177"/>
            <a:ext cx="577099" cy="100584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061" y="5860081"/>
            <a:ext cx="502920" cy="9144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228556" y="6280292"/>
            <a:ext cx="1754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Colors Available:</a:t>
            </a:r>
          </a:p>
        </p:txBody>
      </p:sp>
      <p:pic>
        <p:nvPicPr>
          <p:cNvPr id="2050" name="Picture 2" descr="Image preview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" t="54898"/>
          <a:stretch/>
        </p:blipFill>
        <p:spPr bwMode="auto">
          <a:xfrm>
            <a:off x="8272655" y="5643784"/>
            <a:ext cx="3097267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3487" y="6053070"/>
            <a:ext cx="1855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Small: $2.00</a:t>
            </a:r>
          </a:p>
          <a:p>
            <a:r>
              <a:rPr lang="en-US" b="1" dirty="0"/>
              <a:t>Large: $4.00</a:t>
            </a:r>
          </a:p>
        </p:txBody>
      </p:sp>
    </p:spTree>
    <p:extLst>
      <p:ext uri="{BB962C8B-B14F-4D97-AF65-F5344CB8AC3E}">
        <p14:creationId xmlns:p14="http://schemas.microsoft.com/office/powerpoint/2010/main" val="164486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46" y="372593"/>
            <a:ext cx="91440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Jumbo Pop-Up Piñata</a:t>
            </a:r>
          </a:p>
        </p:txBody>
      </p:sp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94" y="4721805"/>
            <a:ext cx="77952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ttachments.office.net/owa/mscotto%40mr2dglobal.com/service.svc/s/GetAttachmentThumbnail?id=AAMkADFmZjg5ODE3LTEyNWMtNDcxOC04ODE1LTczNDk4OWQ3OWUxYgBGAAAAAADQ3AYDhNwFSqcpnlUT4D%2BVBwCTVlqljedgTYJkX6r13B%2FVAAAAAAEMAACTVlqljedgTYJkX6r13B%2FVAASBrBKEAAABEgAQAK%2BH1emMnAxKiURelnbXMd4%3D&amp;token=eyJhbGciOiJSUzI1NiIsImtpZCI6IkQ4OThGN0RDMjk2ODQ1MDk1RUUwREZGQ0MzODBBOTM5NjUwNDNFNjQiLCJ0eXAiOiJKV1QiLCJ4NXQiOiIySmozM0Nsb1JRbGU0Tl84dzRDcE9XVUVQbVEifQ.eyJvcmlnaW4iOiJodHRwczovL291dGxvb2sub2ZmaWNlLmNvbSIsInVjIjoiYjc4OTcxOWUxNDQ0NDk3YzgyOTQ2ZGUzNzlhZWZkNTgiLCJzaWduaW5fc3RhdGUiOiJbXCJrbXNpXCJdIiwidmVyIjoiRXhjaGFuZ2UuQ2FsbGJhY2suVjEiLCJhcHBjdHhzZW5kZXIiOiJPd2FEb3dubG9hZEA0Mjc2MGMyOC04NjFkLTQxNDMtOTQ3OC03NzdmOWYwNDgwZmEiLCJpc3NyaW5nIjoiV1ciLCJhcHBjdHgiOiJ7XCJtc2V4Y2hwcm90XCI6XCJvd2FcIixcInB1aWRcIjpcIjExNTM5NzcwMjU2MDM1Nzk3NThcIixcInNjb3BlXCI6XCJPd2FEb3dubG9hZFwiLFwib2lkXCI6XCIwYTBiNzFiMC00ZTVmLTQzZjQtOTgzYy00ODViMjEzNjlkYTBcIixcInByaW1hcnlzaWRcIjpcIlMtMS01LTIxLTI4NzAwMDk4NDYtMzA3OTc1OTM4NC0yNjYwMDc4ODAzLTQ3NDg1NTFcIn0iLCJuYmYiOjE2NjE0NTg1OTAsImV4cCI6MTY2MTQ1OTE5MCwiaXNzIjoiMDAwMDAwMDItMDAwMC0wZmYxLWNlMDAtMDAwMDAwMDAwMDAwQDQyNzYwYzI4LTg2MWQtNDE0My05NDc4LTc3N2Y5ZjA0ODBmYSIsImF1ZCI6IjAwMDAwMDAyLTAwMDAtMGZmMS1jZTAwLTAwMDAwMDAwMDAwMC9hdHRhY2htZW50cy5vZmZpY2UubmV0QDQyNzYwYzI4LTg2MWQtNDE0My05NDc4LTc3N2Y5ZjA0ODBmYSIsImhhcHAiOiJvd2EifQ.BG78-E_Jk1J0uJyqFW0FeBToq5gNgW2tE11xOu42xv2Z6eNl6nPsxH2n-h1NehuPOOevszlYMN6cxtfFGjML9-hwizCSRSJA0egBr-mkZ0XKk99Ay2Wmrd_3ZJTrfqgUoHF4hSr-G4C7DtJsyRH4kYO6pkNklU9RVxKFRs29_K1wUsRGfbcaNTv59B9-c0GlLh9L40nkb9KrgumLN9uVJWqXx7CJ3kLCBsh9PTD6GW_bfQcyv_wGfWl05AfG3F2t_4QhgST2z8bpc3corvsgdBOsgSfl2KXCOACBPFcBDJJ7ufpPaaLrt-JdRacLcbF6bnUa0RFRGMMIF-9JggogtA&amp;X-OWA-CANARY=pyixQx57PUSdmKaMbouNCECB9V7XhtoYLrOM-UphOTl74MgJjMRZ0Id1U6XmKHFmg6qw_XI85xw.&amp;owa=outlook.office.com&amp;scriptVer=20220729002.18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71" y="5780076"/>
            <a:ext cx="9509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ttachments.office.net/owa/mscotto%40mr2dglobal.com/service.svc/s/GetAttachmentThumbnail?id=AAMkADFmZjg5ODE3LTEyNWMtNDcxOC04ODE1LTczNDk4OWQ3OWUxYgBGAAAAAADQ3AYDhNwFSqcpnlUT4D%2BVBwCTVlqljedgTYJkX6r13B%2FVAAAAAAEMAACTVlqljedgTYJkX6r13B%2FVAASBrBKEAAABEgAQAGmYN87LWYBIhy4CiHR6pzE%3D&amp;token=eyJhbGciOiJSUzI1NiIsImtpZCI6IkQ4OThGN0RDMjk2ODQ1MDk1RUUwREZGQ0MzODBBOTM5NjUwNDNFNjQiLCJ0eXAiOiJKV1QiLCJ4NXQiOiIySmozM0Nsb1JRbGU0Tl84dzRDcE9XVUVQbVEifQ.eyJvcmlnaW4iOiJodHRwczovL291dGxvb2sub2ZmaWNlLmNvbSIsInVjIjoiYjc4OTcxOWUxNDQ0NDk3YzgyOTQ2ZGUzNzlhZWZkNTgiLCJzaWduaW5fc3RhdGUiOiJbXCJrbXNpXCJdIiwidmVyIjoiRXhjaGFuZ2UuQ2FsbGJhY2suVjEiLCJhcHBjdHhzZW5kZXIiOiJPd2FEb3dubG9hZEA0Mjc2MGMyOC04NjFkLTQxNDMtOTQ3OC03NzdmOWYwNDgwZmEiLCJpc3NyaW5nIjoiV1ciLCJhcHBjdHgiOiJ7XCJtc2V4Y2hwcm90XCI6XCJvd2FcIixcInB1aWRcIjpcIjExNTM5NzcwMjU2MDM1Nzk3NThcIixcInNjb3BlXCI6XCJPd2FEb3dubG9hZFwiLFwib2lkXCI6XCIwYTBiNzFiMC00ZTVmLTQzZjQtOTgzYy00ODViMjEzNjlkYTBcIixcInByaW1hcnlzaWRcIjpcIlMtMS01LTIxLTI4NzAwMDk4NDYtMzA3OTc1OTM4NC0yNjYwMDc4ODAzLTQ3NDg1NTFcIn0iLCJuYmYiOjE2NjE0NTg1OTAsImV4cCI6MTY2MTQ1OTE5MCwiaXNzIjoiMDAwMDAwMDItMDAwMC0wZmYxLWNlMDAtMDAwMDAwMDAwMDAwQDQyNzYwYzI4LTg2MWQtNDE0My05NDc4LTc3N2Y5ZjA0ODBmYSIsImF1ZCI6IjAwMDAwMDAyLTAwMDAtMGZmMS1jZTAwLTAwMDAwMDAwMDAwMC9hdHRhY2htZW50cy5vZmZpY2UubmV0QDQyNzYwYzI4LTg2MWQtNDE0My05NDc4LTc3N2Y5ZjA0ODBmYSIsImhhcHAiOiJvd2EifQ.BG78-E_Jk1J0uJyqFW0FeBToq5gNgW2tE11xOu42xv2Z6eNl6nPsxH2n-h1NehuPOOevszlYMN6cxtfFGjML9-hwizCSRSJA0egBr-mkZ0XKk99Ay2Wmrd_3ZJTrfqgUoHF4hSr-G4C7DtJsyRH4kYO6pkNklU9RVxKFRs29_K1wUsRGfbcaNTv59B9-c0GlLh9L40nkb9KrgumLN9uVJWqXx7CJ3kLCBsh9PTD6GW_bfQcyv_wGfWl05AfG3F2t_4QhgST2z8bpc3corvsgdBOsgSfl2KXCOACBPFcBDJJ7ufpPaaLrt-JdRacLcbF6bnUa0RFRGMMIF-9JggogtA&amp;X-OWA-CANARY=pyixQx57PUSdmKaMbouNCECB9V7XhtoYLrOM-UphOTl74MgJjMRZ0Id1U6XmKHFmg6qw_XI85xw.&amp;owa=outlook.office.com&amp;scriptVer=20220729002.18&amp;animation=tru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092" y="3640305"/>
            <a:ext cx="118506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preview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59" y="4783772"/>
            <a:ext cx="606934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previe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692" y="5829356"/>
            <a:ext cx="579501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preview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554" y="3679505"/>
            <a:ext cx="74066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preview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756" y="1445745"/>
            <a:ext cx="3646170" cy="530352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36098" y="1099928"/>
            <a:ext cx="528592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Pop Up Piñata folds flat for shipping and Storage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Retail package size is 18” L x 14” W x 1” 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Easy to display and saves shelf space and freight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Easy assembly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Velcro closure allow Piñata to be set up and taken down multiple times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Unfolds to </a:t>
            </a:r>
            <a:r>
              <a:rPr lang="en-US" b="1" dirty="0"/>
              <a:t>36” Jumbo size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/>
              <a:t>Hand-dyed so custom colors/combinations are available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98800" y="3745794"/>
            <a:ext cx="1025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Remove from Retail package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58856" y="5914111"/>
            <a:ext cx="1018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Continue to Carefully unfold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6125" y="4646523"/>
            <a:ext cx="1047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Begin set up by unfolding section by section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7467" y="3835532"/>
            <a:ext cx="1642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Unfold halfway to use as a table decoration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4662" y="4923521"/>
            <a:ext cx="1642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Continue to unfold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48877" y="5914111"/>
            <a:ext cx="16705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Completely unfold to Jumbo 36” size and close with Velcro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56508" y="2921168"/>
            <a:ext cx="13780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$22.00 </a:t>
            </a:r>
            <a:r>
              <a:rPr lang="en-US" dirty="0" err="1"/>
              <a:t>ea</a:t>
            </a:r>
            <a:endParaRPr lang="en-US" dirty="0"/>
          </a:p>
          <a:p>
            <a:r>
              <a:rPr lang="en-US" dirty="0"/>
              <a:t>FOB El Paso</a:t>
            </a:r>
          </a:p>
        </p:txBody>
      </p:sp>
    </p:spTree>
    <p:extLst>
      <p:ext uri="{BB962C8B-B14F-4D97-AF65-F5344CB8AC3E}">
        <p14:creationId xmlns:p14="http://schemas.microsoft.com/office/powerpoint/2010/main" val="88218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446" y="703385"/>
            <a:ext cx="91580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Handmade Paper Banners</a:t>
            </a:r>
          </a:p>
        </p:txBody>
      </p:sp>
      <p:pic>
        <p:nvPicPr>
          <p:cNvPr id="1026" name="Picture 2" descr="Image previe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" t="53210"/>
          <a:stretch/>
        </p:blipFill>
        <p:spPr bwMode="auto">
          <a:xfrm>
            <a:off x="573092" y="703385"/>
            <a:ext cx="11106775" cy="213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73092" y="3151156"/>
            <a:ext cx="37456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sizes: Large (18” tall) and Medium (14” tall)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materials: Paper or Vinyl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10 Panels per Banner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Assorted Colors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15’ long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Everyday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Halloween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Day of the Dead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Christmas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Easter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Fiesta San Antonio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Cinco de Mayo</a:t>
            </a:r>
          </a:p>
        </p:txBody>
      </p:sp>
      <p:pic>
        <p:nvPicPr>
          <p:cNvPr id="1028" name="Picture 4" descr="Image previe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3" t="31221" r="27852" b="47512"/>
          <a:stretch/>
        </p:blipFill>
        <p:spPr bwMode="auto">
          <a:xfrm rot="10800000">
            <a:off x="3578349" y="4064972"/>
            <a:ext cx="8225689" cy="128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18782" y="5536162"/>
            <a:ext cx="1695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Vinyl Banners</a:t>
            </a:r>
          </a:p>
          <a:p>
            <a:r>
              <a:rPr lang="en-US" b="1" dirty="0"/>
              <a:t>Medium: $3.50</a:t>
            </a:r>
          </a:p>
          <a:p>
            <a:r>
              <a:rPr lang="en-US" b="1" dirty="0"/>
              <a:t>Large: $4.00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93424" y="5448683"/>
            <a:ext cx="1680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Paper Banners</a:t>
            </a:r>
          </a:p>
          <a:p>
            <a:r>
              <a:rPr lang="en-US" b="1" dirty="0"/>
              <a:t>Medium: $3.05</a:t>
            </a:r>
          </a:p>
          <a:p>
            <a:r>
              <a:rPr lang="en-US" b="1" dirty="0"/>
              <a:t>Large: $3.50</a:t>
            </a:r>
          </a:p>
        </p:txBody>
      </p:sp>
    </p:spTree>
    <p:extLst>
      <p:ext uri="{BB962C8B-B14F-4D97-AF65-F5344CB8AC3E}">
        <p14:creationId xmlns:p14="http://schemas.microsoft.com/office/powerpoint/2010/main" val="266622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278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Michael Scotto</cp:lastModifiedBy>
  <cp:revision>5</cp:revision>
  <dcterms:created xsi:type="dcterms:W3CDTF">2023-01-30T20:24:41Z</dcterms:created>
  <dcterms:modified xsi:type="dcterms:W3CDTF">2024-02-16T20:57:10Z</dcterms:modified>
</cp:coreProperties>
</file>